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60" r:id="rId5"/>
    <p:sldId id="272" r:id="rId6"/>
    <p:sldId id="273" r:id="rId7"/>
    <p:sldId id="380" r:id="rId8"/>
    <p:sldId id="374" r:id="rId9"/>
    <p:sldId id="266" r:id="rId10"/>
    <p:sldId id="316" r:id="rId11"/>
    <p:sldId id="274" r:id="rId12"/>
    <p:sldId id="395" r:id="rId13"/>
    <p:sldId id="418" r:id="rId14"/>
    <p:sldId id="397" r:id="rId15"/>
    <p:sldId id="375" r:id="rId16"/>
    <p:sldId id="264" r:id="rId17"/>
    <p:sldId id="405" r:id="rId18"/>
    <p:sldId id="393" r:id="rId19"/>
    <p:sldId id="410" r:id="rId20"/>
    <p:sldId id="317" r:id="rId21"/>
    <p:sldId id="404" r:id="rId22"/>
    <p:sldId id="265" r:id="rId23"/>
    <p:sldId id="318" r:id="rId24"/>
    <p:sldId id="261" r:id="rId25"/>
    <p:sldId id="396" r:id="rId26"/>
    <p:sldId id="398" r:id="rId27"/>
    <p:sldId id="399" r:id="rId28"/>
    <p:sldId id="400" r:id="rId29"/>
    <p:sldId id="413" r:id="rId30"/>
    <p:sldId id="407" r:id="rId31"/>
    <p:sldId id="416" r:id="rId32"/>
    <p:sldId id="417" r:id="rId33"/>
    <p:sldId id="301" r:id="rId34"/>
    <p:sldId id="414" r:id="rId35"/>
    <p:sldId id="415" r:id="rId36"/>
    <p:sldId id="390" r:id="rId37"/>
    <p:sldId id="269" r:id="rId38"/>
    <p:sldId id="377" r:id="rId39"/>
    <p:sldId id="381" r:id="rId4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ak Melitta" initials="HM" lastIdx="1" clrIdx="0">
    <p:extLst>
      <p:ext uri="{19B8F6BF-5375-455C-9EA6-DF929625EA0E}">
        <p15:presenceInfo xmlns:p15="http://schemas.microsoft.com/office/powerpoint/2012/main" userId="S-1-5-21-2142320296-924847462-114579206-53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6374" autoAdjust="0"/>
  </p:normalViewPr>
  <p:slideViewPr>
    <p:cSldViewPr snapToGrid="0">
      <p:cViewPr varScale="1">
        <p:scale>
          <a:sx n="103" d="100"/>
          <a:sy n="103" d="100"/>
        </p:scale>
        <p:origin x="72" y="5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ak Melitta" userId="5bed77d0-67f1-4b24-b240-7498d2172a42" providerId="ADAL" clId="{1A8A9D5A-CDFD-4BFE-AFC6-B82092F654ED}"/>
    <pc:docChg chg="undo custSel delSld modSld">
      <pc:chgData name="Horak Melitta" userId="5bed77d0-67f1-4b24-b240-7498d2172a42" providerId="ADAL" clId="{1A8A9D5A-CDFD-4BFE-AFC6-B82092F654ED}" dt="2023-05-02T16:32:48.188" v="179" actId="27636"/>
      <pc:docMkLst>
        <pc:docMk/>
      </pc:docMkLst>
      <pc:sldChg chg="modSp">
        <pc:chgData name="Horak Melitta" userId="5bed77d0-67f1-4b24-b240-7498d2172a42" providerId="ADAL" clId="{1A8A9D5A-CDFD-4BFE-AFC6-B82092F654ED}" dt="2023-05-02T16:18:26.132" v="55" actId="27636"/>
        <pc:sldMkLst>
          <pc:docMk/>
          <pc:sldMk cId="143587677" sldId="318"/>
        </pc:sldMkLst>
        <pc:spChg chg="mod">
          <ac:chgData name="Horak Melitta" userId="5bed77d0-67f1-4b24-b240-7498d2172a42" providerId="ADAL" clId="{1A8A9D5A-CDFD-4BFE-AFC6-B82092F654ED}" dt="2023-05-02T16:18:26.132" v="55" actId="27636"/>
          <ac:spMkLst>
            <pc:docMk/>
            <pc:sldMk cId="143587677" sldId="318"/>
            <ac:spMk id="2" creationId="{EE4ABF01-0DB0-4B0B-BB13-94351D1FE246}"/>
          </ac:spMkLst>
        </pc:spChg>
      </pc:sldChg>
      <pc:sldChg chg="modSp">
        <pc:chgData name="Horak Melitta" userId="5bed77d0-67f1-4b24-b240-7498d2172a42" providerId="ADAL" clId="{1A8A9D5A-CDFD-4BFE-AFC6-B82092F654ED}" dt="2023-05-02T16:16:35.028" v="47" actId="20577"/>
        <pc:sldMkLst>
          <pc:docMk/>
          <pc:sldMk cId="3673824369" sldId="375"/>
        </pc:sldMkLst>
        <pc:spChg chg="mod">
          <ac:chgData name="Horak Melitta" userId="5bed77d0-67f1-4b24-b240-7498d2172a42" providerId="ADAL" clId="{1A8A9D5A-CDFD-4BFE-AFC6-B82092F654ED}" dt="2023-05-02T16:16:35.028" v="47" actId="20577"/>
          <ac:spMkLst>
            <pc:docMk/>
            <pc:sldMk cId="3673824369" sldId="375"/>
            <ac:spMk id="3" creationId="{8FD119C7-9469-499D-94A7-8757CE8370BB}"/>
          </ac:spMkLst>
        </pc:spChg>
      </pc:sldChg>
      <pc:sldChg chg="modSp">
        <pc:chgData name="Horak Melitta" userId="5bed77d0-67f1-4b24-b240-7498d2172a42" providerId="ADAL" clId="{1A8A9D5A-CDFD-4BFE-AFC6-B82092F654ED}" dt="2023-05-02T16:32:48.188" v="179" actId="27636"/>
        <pc:sldMkLst>
          <pc:docMk/>
          <pc:sldMk cId="1811259297" sldId="381"/>
        </pc:sldMkLst>
        <pc:spChg chg="mod">
          <ac:chgData name="Horak Melitta" userId="5bed77d0-67f1-4b24-b240-7498d2172a42" providerId="ADAL" clId="{1A8A9D5A-CDFD-4BFE-AFC6-B82092F654ED}" dt="2023-05-02T16:32:48.188" v="179" actId="27636"/>
          <ac:spMkLst>
            <pc:docMk/>
            <pc:sldMk cId="1811259297" sldId="381"/>
            <ac:spMk id="3" creationId="{0D13E7E9-E260-472A-8520-8EBB23D40885}"/>
          </ac:spMkLst>
        </pc:spChg>
      </pc:sldChg>
      <pc:sldChg chg="modSp del">
        <pc:chgData name="Horak Melitta" userId="5bed77d0-67f1-4b24-b240-7498d2172a42" providerId="ADAL" clId="{1A8A9D5A-CDFD-4BFE-AFC6-B82092F654ED}" dt="2023-05-02T16:32:43.925" v="177" actId="2696"/>
        <pc:sldMkLst>
          <pc:docMk/>
          <pc:sldMk cId="3274922259" sldId="383"/>
        </pc:sldMkLst>
        <pc:spChg chg="mod">
          <ac:chgData name="Horak Melitta" userId="5bed77d0-67f1-4b24-b240-7498d2172a42" providerId="ADAL" clId="{1A8A9D5A-CDFD-4BFE-AFC6-B82092F654ED}" dt="2023-05-02T16:32:15.679" v="166" actId="27636"/>
          <ac:spMkLst>
            <pc:docMk/>
            <pc:sldMk cId="3274922259" sldId="383"/>
            <ac:spMk id="3" creationId="{A5F4586A-8CA5-483B-BC6B-75C0B4EFDBE6}"/>
          </ac:spMkLst>
        </pc:spChg>
      </pc:sldChg>
      <pc:sldChg chg="modSp">
        <pc:chgData name="Horak Melitta" userId="5bed77d0-67f1-4b24-b240-7498d2172a42" providerId="ADAL" clId="{1A8A9D5A-CDFD-4BFE-AFC6-B82092F654ED}" dt="2023-05-02T16:19:57.426" v="65" actId="14100"/>
        <pc:sldMkLst>
          <pc:docMk/>
          <pc:sldMk cId="1236465779" sldId="396"/>
        </pc:sldMkLst>
        <pc:spChg chg="mod">
          <ac:chgData name="Horak Melitta" userId="5bed77d0-67f1-4b24-b240-7498d2172a42" providerId="ADAL" clId="{1A8A9D5A-CDFD-4BFE-AFC6-B82092F654ED}" dt="2023-05-02T16:19:57.426" v="65" actId="14100"/>
          <ac:spMkLst>
            <pc:docMk/>
            <pc:sldMk cId="1236465779" sldId="396"/>
            <ac:spMk id="2" creationId="{B9EB52F7-7A93-4CF9-8F17-ECC8D3DA48DF}"/>
          </ac:spMkLst>
        </pc:spChg>
      </pc:sldChg>
      <pc:sldChg chg="modSp del">
        <pc:chgData name="Horak Melitta" userId="5bed77d0-67f1-4b24-b240-7498d2172a42" providerId="ADAL" clId="{1A8A9D5A-CDFD-4BFE-AFC6-B82092F654ED}" dt="2023-05-02T16:16:18.303" v="46" actId="2696"/>
        <pc:sldMkLst>
          <pc:docMk/>
          <pc:sldMk cId="2874317171" sldId="397"/>
        </pc:sldMkLst>
        <pc:spChg chg="mod">
          <ac:chgData name="Horak Melitta" userId="5bed77d0-67f1-4b24-b240-7498d2172a42" providerId="ADAL" clId="{1A8A9D5A-CDFD-4BFE-AFC6-B82092F654ED}" dt="2023-05-02T16:12:09.715" v="2"/>
          <ac:spMkLst>
            <pc:docMk/>
            <pc:sldMk cId="2874317171" sldId="397"/>
            <ac:spMk id="3" creationId="{4D2D63E4-B2C1-40BD-8713-462F885BEE69}"/>
          </ac:spMkLst>
        </pc:spChg>
      </pc:sldChg>
      <pc:sldChg chg="modSp">
        <pc:chgData name="Horak Melitta" userId="5bed77d0-67f1-4b24-b240-7498d2172a42" providerId="ADAL" clId="{1A8A9D5A-CDFD-4BFE-AFC6-B82092F654ED}" dt="2023-05-02T16:20:12.955" v="68" actId="14100"/>
        <pc:sldMkLst>
          <pc:docMk/>
          <pc:sldMk cId="3559772855" sldId="398"/>
        </pc:sldMkLst>
        <pc:spChg chg="mod">
          <ac:chgData name="Horak Melitta" userId="5bed77d0-67f1-4b24-b240-7498d2172a42" providerId="ADAL" clId="{1A8A9D5A-CDFD-4BFE-AFC6-B82092F654ED}" dt="2023-05-02T16:20:12.955" v="68" actId="14100"/>
          <ac:spMkLst>
            <pc:docMk/>
            <pc:sldMk cId="3559772855" sldId="398"/>
            <ac:spMk id="2" creationId="{656ED3C2-3953-4D7E-A02A-B16FAEDF2FC2}"/>
          </ac:spMkLst>
        </pc:spChg>
        <pc:spChg chg="mod">
          <ac:chgData name="Horak Melitta" userId="5bed77d0-67f1-4b24-b240-7498d2172a42" providerId="ADAL" clId="{1A8A9D5A-CDFD-4BFE-AFC6-B82092F654ED}" dt="2023-05-02T16:19:35.218" v="60" actId="255"/>
          <ac:spMkLst>
            <pc:docMk/>
            <pc:sldMk cId="3559772855" sldId="398"/>
            <ac:spMk id="3" creationId="{304F3705-0F18-49D8-A8BE-B9F55BB57EA1}"/>
          </ac:spMkLst>
        </pc:spChg>
      </pc:sldChg>
      <pc:sldChg chg="delSp modSp">
        <pc:chgData name="Horak Melitta" userId="5bed77d0-67f1-4b24-b240-7498d2172a42" providerId="ADAL" clId="{1A8A9D5A-CDFD-4BFE-AFC6-B82092F654ED}" dt="2023-05-02T16:20:45.746" v="74" actId="1076"/>
        <pc:sldMkLst>
          <pc:docMk/>
          <pc:sldMk cId="1617745127" sldId="399"/>
        </pc:sldMkLst>
        <pc:spChg chg="mod">
          <ac:chgData name="Horak Melitta" userId="5bed77d0-67f1-4b24-b240-7498d2172a42" providerId="ADAL" clId="{1A8A9D5A-CDFD-4BFE-AFC6-B82092F654ED}" dt="2023-05-02T16:20:21.674" v="69" actId="1076"/>
          <ac:spMkLst>
            <pc:docMk/>
            <pc:sldMk cId="1617745127" sldId="399"/>
            <ac:spMk id="2" creationId="{51EF55A5-E8ED-49C7-A485-C565BD9D5D42}"/>
          </ac:spMkLst>
        </pc:spChg>
        <pc:spChg chg="mod">
          <ac:chgData name="Horak Melitta" userId="5bed77d0-67f1-4b24-b240-7498d2172a42" providerId="ADAL" clId="{1A8A9D5A-CDFD-4BFE-AFC6-B82092F654ED}" dt="2023-05-02T16:20:30.092" v="70" actId="14100"/>
          <ac:spMkLst>
            <pc:docMk/>
            <pc:sldMk cId="1617745127" sldId="399"/>
            <ac:spMk id="3" creationId="{A1E4E56B-A68C-4F09-9823-170775D84AC5}"/>
          </ac:spMkLst>
        </pc:spChg>
        <pc:picChg chg="del">
          <ac:chgData name="Horak Melitta" userId="5bed77d0-67f1-4b24-b240-7498d2172a42" providerId="ADAL" clId="{1A8A9D5A-CDFD-4BFE-AFC6-B82092F654ED}" dt="2023-05-02T16:20:37.985" v="72"/>
          <ac:picMkLst>
            <pc:docMk/>
            <pc:sldMk cId="1617745127" sldId="399"/>
            <ac:picMk id="4" creationId="{D530350F-0985-4625-8A98-9759C25C1794}"/>
          </ac:picMkLst>
        </pc:picChg>
        <pc:picChg chg="mod">
          <ac:chgData name="Horak Melitta" userId="5bed77d0-67f1-4b24-b240-7498d2172a42" providerId="ADAL" clId="{1A8A9D5A-CDFD-4BFE-AFC6-B82092F654ED}" dt="2023-05-02T16:20:45.746" v="74" actId="1076"/>
          <ac:picMkLst>
            <pc:docMk/>
            <pc:sldMk cId="1617745127" sldId="399"/>
            <ac:picMk id="5" creationId="{1FE42316-8398-485D-8DCC-5876D1D5A128}"/>
          </ac:picMkLst>
        </pc:picChg>
      </pc:sldChg>
      <pc:sldChg chg="modSp">
        <pc:chgData name="Horak Melitta" userId="5bed77d0-67f1-4b24-b240-7498d2172a42" providerId="ADAL" clId="{1A8A9D5A-CDFD-4BFE-AFC6-B82092F654ED}" dt="2023-05-02T16:17:45.237" v="52" actId="20577"/>
        <pc:sldMkLst>
          <pc:docMk/>
          <pc:sldMk cId="165998960" sldId="405"/>
        </pc:sldMkLst>
        <pc:graphicFrameChg chg="mod">
          <ac:chgData name="Horak Melitta" userId="5bed77d0-67f1-4b24-b240-7498d2172a42" providerId="ADAL" clId="{1A8A9D5A-CDFD-4BFE-AFC6-B82092F654ED}" dt="2023-05-02T16:17:45.237" v="52" actId="20577"/>
          <ac:graphicFrameMkLst>
            <pc:docMk/>
            <pc:sldMk cId="165998960" sldId="405"/>
            <ac:graphicFrameMk id="4" creationId="{5E843B68-1114-4448-97CA-91EE6B8540A4}"/>
          </ac:graphicFrameMkLst>
        </pc:graphicFrameChg>
      </pc:sldChg>
      <pc:sldChg chg="modSp modAnim">
        <pc:chgData name="Horak Melitta" userId="5bed77d0-67f1-4b24-b240-7498d2172a42" providerId="ADAL" clId="{1A8A9D5A-CDFD-4BFE-AFC6-B82092F654ED}" dt="2023-05-02T16:23:44.598" v="90"/>
        <pc:sldMkLst>
          <pc:docMk/>
          <pc:sldMk cId="825750519" sldId="407"/>
        </pc:sldMkLst>
        <pc:spChg chg="mod">
          <ac:chgData name="Horak Melitta" userId="5bed77d0-67f1-4b24-b240-7498d2172a42" providerId="ADAL" clId="{1A8A9D5A-CDFD-4BFE-AFC6-B82092F654ED}" dt="2023-05-02T16:21:35.370" v="77" actId="14100"/>
          <ac:spMkLst>
            <pc:docMk/>
            <pc:sldMk cId="825750519" sldId="407"/>
            <ac:spMk id="2" creationId="{9003E537-86CF-4700-942D-62A0C1475566}"/>
          </ac:spMkLst>
        </pc:spChg>
        <pc:spChg chg="mod">
          <ac:chgData name="Horak Melitta" userId="5bed77d0-67f1-4b24-b240-7498d2172a42" providerId="ADAL" clId="{1A8A9D5A-CDFD-4BFE-AFC6-B82092F654ED}" dt="2023-05-02T16:21:31.347" v="76" actId="27636"/>
          <ac:spMkLst>
            <pc:docMk/>
            <pc:sldMk cId="825750519" sldId="407"/>
            <ac:spMk id="3" creationId="{AE27D28B-91A0-439C-839E-05F67DA636EC}"/>
          </ac:spMkLst>
        </pc:spChg>
      </pc:sldChg>
      <pc:sldChg chg="addSp delSp modSp">
        <pc:chgData name="Horak Melitta" userId="5bed77d0-67f1-4b24-b240-7498d2172a42" providerId="ADAL" clId="{1A8A9D5A-CDFD-4BFE-AFC6-B82092F654ED}" dt="2023-05-02T16:16:14.552" v="45" actId="5793"/>
        <pc:sldMkLst>
          <pc:docMk/>
          <pc:sldMk cId="2530209736" sldId="409"/>
        </pc:sldMkLst>
        <pc:spChg chg="mod">
          <ac:chgData name="Horak Melitta" userId="5bed77d0-67f1-4b24-b240-7498d2172a42" providerId="ADAL" clId="{1A8A9D5A-CDFD-4BFE-AFC6-B82092F654ED}" dt="2023-05-02T16:15:00.957" v="31" actId="27636"/>
          <ac:spMkLst>
            <pc:docMk/>
            <pc:sldMk cId="2530209736" sldId="409"/>
            <ac:spMk id="2" creationId="{ABEEE0FC-602A-4692-9CA7-9E677DBA6605}"/>
          </ac:spMkLst>
        </pc:spChg>
        <pc:spChg chg="mod">
          <ac:chgData name="Horak Melitta" userId="5bed77d0-67f1-4b24-b240-7498d2172a42" providerId="ADAL" clId="{1A8A9D5A-CDFD-4BFE-AFC6-B82092F654ED}" dt="2023-05-02T16:16:14.552" v="45" actId="5793"/>
          <ac:spMkLst>
            <pc:docMk/>
            <pc:sldMk cId="2530209736" sldId="409"/>
            <ac:spMk id="3" creationId="{BF2698CA-41BB-4335-93E4-A4F0C8530389}"/>
          </ac:spMkLst>
        </pc:spChg>
        <pc:picChg chg="add mod">
          <ac:chgData name="Horak Melitta" userId="5bed77d0-67f1-4b24-b240-7498d2172a42" providerId="ADAL" clId="{1A8A9D5A-CDFD-4BFE-AFC6-B82092F654ED}" dt="2023-05-02T16:15:31.714" v="40" actId="14100"/>
          <ac:picMkLst>
            <pc:docMk/>
            <pc:sldMk cId="2530209736" sldId="409"/>
            <ac:picMk id="4" creationId="{1DEA3378-D213-4DD5-A803-9850E016EA24}"/>
          </ac:picMkLst>
        </pc:picChg>
        <pc:picChg chg="add del mod">
          <ac:chgData name="Horak Melitta" userId="5bed77d0-67f1-4b24-b240-7498d2172a42" providerId="ADAL" clId="{1A8A9D5A-CDFD-4BFE-AFC6-B82092F654ED}" dt="2023-05-02T16:14:16.783" v="19"/>
          <ac:picMkLst>
            <pc:docMk/>
            <pc:sldMk cId="2530209736" sldId="409"/>
            <ac:picMk id="1026" creationId="{5E76E975-338A-4D63-A52C-DBF9762863EA}"/>
          </ac:picMkLst>
        </pc:picChg>
      </pc:sldChg>
      <pc:sldChg chg="modSp">
        <pc:chgData name="Horak Melitta" userId="5bed77d0-67f1-4b24-b240-7498d2172a42" providerId="ADAL" clId="{1A8A9D5A-CDFD-4BFE-AFC6-B82092F654ED}" dt="2023-05-02T16:26:26.135" v="130" actId="113"/>
        <pc:sldMkLst>
          <pc:docMk/>
          <pc:sldMk cId="3326732107" sldId="414"/>
        </pc:sldMkLst>
        <pc:spChg chg="mod">
          <ac:chgData name="Horak Melitta" userId="5bed77d0-67f1-4b24-b240-7498d2172a42" providerId="ADAL" clId="{1A8A9D5A-CDFD-4BFE-AFC6-B82092F654ED}" dt="2023-05-02T16:26:10.375" v="127" actId="113"/>
          <ac:spMkLst>
            <pc:docMk/>
            <pc:sldMk cId="3326732107" sldId="414"/>
            <ac:spMk id="2" creationId="{0A14EA8B-4E57-454E-9AED-72826216D06D}"/>
          </ac:spMkLst>
        </pc:spChg>
        <pc:spChg chg="mod">
          <ac:chgData name="Horak Melitta" userId="5bed77d0-67f1-4b24-b240-7498d2172a42" providerId="ADAL" clId="{1A8A9D5A-CDFD-4BFE-AFC6-B82092F654ED}" dt="2023-05-02T16:26:26.135" v="130" actId="113"/>
          <ac:spMkLst>
            <pc:docMk/>
            <pc:sldMk cId="3326732107" sldId="414"/>
            <ac:spMk id="3" creationId="{7681AADA-9836-487B-A2DF-1CB5AD7E09C0}"/>
          </ac:spMkLst>
        </pc:spChg>
      </pc:sldChg>
      <pc:sldChg chg="modSp">
        <pc:chgData name="Horak Melitta" userId="5bed77d0-67f1-4b24-b240-7498d2172a42" providerId="ADAL" clId="{1A8A9D5A-CDFD-4BFE-AFC6-B82092F654ED}" dt="2023-05-02T16:24:04.447" v="92" actId="113"/>
        <pc:sldMkLst>
          <pc:docMk/>
          <pc:sldMk cId="3439219881" sldId="416"/>
        </pc:sldMkLst>
        <pc:spChg chg="mod">
          <ac:chgData name="Horak Melitta" userId="5bed77d0-67f1-4b24-b240-7498d2172a42" providerId="ADAL" clId="{1A8A9D5A-CDFD-4BFE-AFC6-B82092F654ED}" dt="2023-05-02T16:24:04.447" v="92" actId="113"/>
          <ac:spMkLst>
            <pc:docMk/>
            <pc:sldMk cId="3439219881" sldId="416"/>
            <ac:spMk id="3" creationId="{9E8DC688-E7B7-4F94-899A-C2773A785C5C}"/>
          </ac:spMkLst>
        </pc:spChg>
      </pc:sldChg>
      <pc:sldChg chg="modSp">
        <pc:chgData name="Horak Melitta" userId="5bed77d0-67f1-4b24-b240-7498d2172a42" providerId="ADAL" clId="{1A8A9D5A-CDFD-4BFE-AFC6-B82092F654ED}" dt="2023-05-02T16:25:50.460" v="126" actId="20577"/>
        <pc:sldMkLst>
          <pc:docMk/>
          <pc:sldMk cId="1415200510" sldId="417"/>
        </pc:sldMkLst>
        <pc:spChg chg="mod">
          <ac:chgData name="Horak Melitta" userId="5bed77d0-67f1-4b24-b240-7498d2172a42" providerId="ADAL" clId="{1A8A9D5A-CDFD-4BFE-AFC6-B82092F654ED}" dt="2023-05-02T16:24:55.735" v="95" actId="113"/>
          <ac:spMkLst>
            <pc:docMk/>
            <pc:sldMk cId="1415200510" sldId="417"/>
            <ac:spMk id="3" creationId="{145ACC2F-4D1B-486D-B2D8-B3BB87073289}"/>
          </ac:spMkLst>
        </pc:spChg>
        <pc:graphicFrameChg chg="mod modGraphic">
          <ac:chgData name="Horak Melitta" userId="5bed77d0-67f1-4b24-b240-7498d2172a42" providerId="ADAL" clId="{1A8A9D5A-CDFD-4BFE-AFC6-B82092F654ED}" dt="2023-05-02T16:25:50.460" v="126" actId="20577"/>
          <ac:graphicFrameMkLst>
            <pc:docMk/>
            <pc:sldMk cId="1415200510" sldId="417"/>
            <ac:graphicFrameMk id="5" creationId="{81B47787-DCCE-4A55-A5A2-4B25FF827DA4}"/>
          </ac:graphicFrameMkLst>
        </pc:graphicFrameChg>
      </pc:sldChg>
    </pc:docChg>
  </pc:docChgLst>
  <pc:docChgLst>
    <pc:chgData name="Horak Melitta" userId="5bed77d0-67f1-4b24-b240-7498d2172a42" providerId="ADAL" clId="{02762197-D454-4D6C-8124-124CFC6F15D5}"/>
    <pc:docChg chg="undo custSel delSld modSld sldOrd">
      <pc:chgData name="Horak Melitta" userId="5bed77d0-67f1-4b24-b240-7498d2172a42" providerId="ADAL" clId="{02762197-D454-4D6C-8124-124CFC6F15D5}" dt="2023-05-03T17:10:11.155" v="2576" actId="14100"/>
      <pc:docMkLst>
        <pc:docMk/>
      </pc:docMkLst>
      <pc:sldChg chg="modSp">
        <pc:chgData name="Horak Melitta" userId="5bed77d0-67f1-4b24-b240-7498d2172a42" providerId="ADAL" clId="{02762197-D454-4D6C-8124-124CFC6F15D5}" dt="2023-05-03T06:39:39.362" v="1105" actId="20577"/>
        <pc:sldMkLst>
          <pc:docMk/>
          <pc:sldMk cId="2389305305" sldId="260"/>
        </pc:sldMkLst>
        <pc:spChg chg="mod">
          <ac:chgData name="Horak Melitta" userId="5bed77d0-67f1-4b24-b240-7498d2172a42" providerId="ADAL" clId="{02762197-D454-4D6C-8124-124CFC6F15D5}" dt="2023-05-03T06:39:39.362" v="1105" actId="20577"/>
          <ac:spMkLst>
            <pc:docMk/>
            <pc:sldMk cId="2389305305" sldId="260"/>
            <ac:spMk id="2" creationId="{4B9D0BB4-8F72-4390-8328-EA00B3B574CF}"/>
          </ac:spMkLst>
        </pc:spChg>
      </pc:sldChg>
      <pc:sldChg chg="modSp">
        <pc:chgData name="Horak Melitta" userId="5bed77d0-67f1-4b24-b240-7498d2172a42" providerId="ADAL" clId="{02762197-D454-4D6C-8124-124CFC6F15D5}" dt="2023-05-03T16:45:52.731" v="2362" actId="113"/>
        <pc:sldMkLst>
          <pc:docMk/>
          <pc:sldMk cId="2568050544" sldId="261"/>
        </pc:sldMkLst>
        <pc:spChg chg="mod">
          <ac:chgData name="Horak Melitta" userId="5bed77d0-67f1-4b24-b240-7498d2172a42" providerId="ADAL" clId="{02762197-D454-4D6C-8124-124CFC6F15D5}" dt="2023-05-03T16:45:52.731" v="2362" actId="113"/>
          <ac:spMkLst>
            <pc:docMk/>
            <pc:sldMk cId="2568050544" sldId="261"/>
            <ac:spMk id="2" creationId="{DD380214-365E-4794-AAA5-C55BF5BC3EA2}"/>
          </ac:spMkLst>
        </pc:spChg>
      </pc:sldChg>
      <pc:sldChg chg="modSp">
        <pc:chgData name="Horak Melitta" userId="5bed77d0-67f1-4b24-b240-7498d2172a42" providerId="ADAL" clId="{02762197-D454-4D6C-8124-124CFC6F15D5}" dt="2023-05-03T16:45:04.754" v="2354" actId="113"/>
        <pc:sldMkLst>
          <pc:docMk/>
          <pc:sldMk cId="950863225" sldId="264"/>
        </pc:sldMkLst>
        <pc:spChg chg="mod">
          <ac:chgData name="Horak Melitta" userId="5bed77d0-67f1-4b24-b240-7498d2172a42" providerId="ADAL" clId="{02762197-D454-4D6C-8124-124CFC6F15D5}" dt="2023-05-03T16:45:04.754" v="2354" actId="113"/>
          <ac:spMkLst>
            <pc:docMk/>
            <pc:sldMk cId="950863225" sldId="264"/>
            <ac:spMk id="2" creationId="{04D0B01D-90FF-4272-9BCD-D5AF7FF77FD7}"/>
          </ac:spMkLst>
        </pc:spChg>
      </pc:sldChg>
      <pc:sldChg chg="modSp">
        <pc:chgData name="Horak Melitta" userId="5bed77d0-67f1-4b24-b240-7498d2172a42" providerId="ADAL" clId="{02762197-D454-4D6C-8124-124CFC6F15D5}" dt="2023-05-03T16:45:44.431" v="2361" actId="113"/>
        <pc:sldMkLst>
          <pc:docMk/>
          <pc:sldMk cId="757516967" sldId="265"/>
        </pc:sldMkLst>
        <pc:spChg chg="mod">
          <ac:chgData name="Horak Melitta" userId="5bed77d0-67f1-4b24-b240-7498d2172a42" providerId="ADAL" clId="{02762197-D454-4D6C-8124-124CFC6F15D5}" dt="2023-05-03T16:45:44.431" v="2361" actId="113"/>
          <ac:spMkLst>
            <pc:docMk/>
            <pc:sldMk cId="757516967" sldId="265"/>
            <ac:spMk id="2" creationId="{AEAA7079-BF77-4A17-8BC1-1B88D2A932B4}"/>
          </ac:spMkLst>
        </pc:spChg>
        <pc:spChg chg="mod">
          <ac:chgData name="Horak Melitta" userId="5bed77d0-67f1-4b24-b240-7498d2172a42" providerId="ADAL" clId="{02762197-D454-4D6C-8124-124CFC6F15D5}" dt="2023-05-03T05:25:48.485" v="691" actId="20577"/>
          <ac:spMkLst>
            <pc:docMk/>
            <pc:sldMk cId="757516967" sldId="265"/>
            <ac:spMk id="3" creationId="{9E336CD5-1489-4D8E-89CB-C3862B06CE25}"/>
          </ac:spMkLst>
        </pc:spChg>
      </pc:sldChg>
      <pc:sldChg chg="modSp">
        <pc:chgData name="Horak Melitta" userId="5bed77d0-67f1-4b24-b240-7498d2172a42" providerId="ADAL" clId="{02762197-D454-4D6C-8124-124CFC6F15D5}" dt="2023-05-03T08:50:36.130" v="2346" actId="1076"/>
        <pc:sldMkLst>
          <pc:docMk/>
          <pc:sldMk cId="544214651" sldId="269"/>
        </pc:sldMkLst>
        <pc:spChg chg="mod">
          <ac:chgData name="Horak Melitta" userId="5bed77d0-67f1-4b24-b240-7498d2172a42" providerId="ADAL" clId="{02762197-D454-4D6C-8124-124CFC6F15D5}" dt="2023-05-03T08:50:22.725" v="2345" actId="14100"/>
          <ac:spMkLst>
            <pc:docMk/>
            <pc:sldMk cId="544214651" sldId="269"/>
            <ac:spMk id="3" creationId="{78ED702F-EE62-4B70-AFF7-67B8B9C282BA}"/>
          </ac:spMkLst>
        </pc:spChg>
        <pc:picChg chg="mod">
          <ac:chgData name="Horak Melitta" userId="5bed77d0-67f1-4b24-b240-7498d2172a42" providerId="ADAL" clId="{02762197-D454-4D6C-8124-124CFC6F15D5}" dt="2023-05-03T08:50:36.130" v="2346" actId="1076"/>
          <ac:picMkLst>
            <pc:docMk/>
            <pc:sldMk cId="544214651" sldId="269"/>
            <ac:picMk id="3074" creationId="{C23CDD52-72AC-49F8-BFFE-4F223682A359}"/>
          </ac:picMkLst>
        </pc:picChg>
      </pc:sldChg>
      <pc:sldChg chg="modSp">
        <pc:chgData name="Horak Melitta" userId="5bed77d0-67f1-4b24-b240-7498d2172a42" providerId="ADAL" clId="{02762197-D454-4D6C-8124-124CFC6F15D5}" dt="2023-05-03T04:50:22.269" v="29" actId="20577"/>
        <pc:sldMkLst>
          <pc:docMk/>
          <pc:sldMk cId="1218885502" sldId="272"/>
        </pc:sldMkLst>
        <pc:spChg chg="mod">
          <ac:chgData name="Horak Melitta" userId="5bed77d0-67f1-4b24-b240-7498d2172a42" providerId="ADAL" clId="{02762197-D454-4D6C-8124-124CFC6F15D5}" dt="2023-05-03T04:50:22.269" v="29" actId="20577"/>
          <ac:spMkLst>
            <pc:docMk/>
            <pc:sldMk cId="1218885502" sldId="272"/>
            <ac:spMk id="3" creationId="{5B204A69-D005-4B7B-A427-0CD2EAE7439C}"/>
          </ac:spMkLst>
        </pc:spChg>
      </pc:sldChg>
      <pc:sldChg chg="ord">
        <pc:chgData name="Horak Melitta" userId="5bed77d0-67f1-4b24-b240-7498d2172a42" providerId="ADAL" clId="{02762197-D454-4D6C-8124-124CFC6F15D5}" dt="2023-05-03T05:50:04.702" v="797"/>
        <pc:sldMkLst>
          <pc:docMk/>
          <pc:sldMk cId="4006074563" sldId="274"/>
        </pc:sldMkLst>
      </pc:sldChg>
      <pc:sldChg chg="modSp">
        <pc:chgData name="Horak Melitta" userId="5bed77d0-67f1-4b24-b240-7498d2172a42" providerId="ADAL" clId="{02762197-D454-4D6C-8124-124CFC6F15D5}" dt="2023-05-03T08:33:51.908" v="2236" actId="14100"/>
        <pc:sldMkLst>
          <pc:docMk/>
          <pc:sldMk cId="2829582673" sldId="301"/>
        </pc:sldMkLst>
        <pc:spChg chg="mod">
          <ac:chgData name="Horak Melitta" userId="5bed77d0-67f1-4b24-b240-7498d2172a42" providerId="ADAL" clId="{02762197-D454-4D6C-8124-124CFC6F15D5}" dt="2023-05-03T08:33:51.908" v="2236" actId="14100"/>
          <ac:spMkLst>
            <pc:docMk/>
            <pc:sldMk cId="2829582673" sldId="301"/>
            <ac:spMk id="2" creationId="{D83B5277-DF9E-4CEE-B209-EF45E7B3A4F1}"/>
          </ac:spMkLst>
        </pc:spChg>
      </pc:sldChg>
      <pc:sldChg chg="modSp">
        <pc:chgData name="Horak Melitta" userId="5bed77d0-67f1-4b24-b240-7498d2172a42" providerId="ADAL" clId="{02762197-D454-4D6C-8124-124CFC6F15D5}" dt="2023-05-03T05:34:06.777" v="699" actId="20577"/>
        <pc:sldMkLst>
          <pc:docMk/>
          <pc:sldMk cId="191918204" sldId="316"/>
        </pc:sldMkLst>
        <pc:graphicFrameChg chg="modGraphic">
          <ac:chgData name="Horak Melitta" userId="5bed77d0-67f1-4b24-b240-7498d2172a42" providerId="ADAL" clId="{02762197-D454-4D6C-8124-124CFC6F15D5}" dt="2023-05-03T05:34:06.777" v="699" actId="20577"/>
          <ac:graphicFrameMkLst>
            <pc:docMk/>
            <pc:sldMk cId="191918204" sldId="316"/>
            <ac:graphicFrameMk id="4" creationId="{5A2A3607-E4AC-4BD3-BF54-C44F67DB4DC6}"/>
          </ac:graphicFrameMkLst>
        </pc:graphicFrameChg>
      </pc:sldChg>
      <pc:sldChg chg="modSp">
        <pc:chgData name="Horak Melitta" userId="5bed77d0-67f1-4b24-b240-7498d2172a42" providerId="ADAL" clId="{02762197-D454-4D6C-8124-124CFC6F15D5}" dt="2023-05-03T06:45:16.713" v="1268" actId="27636"/>
        <pc:sldMkLst>
          <pc:docMk/>
          <pc:sldMk cId="664607960" sldId="374"/>
        </pc:sldMkLst>
        <pc:spChg chg="mod">
          <ac:chgData name="Horak Melitta" userId="5bed77d0-67f1-4b24-b240-7498d2172a42" providerId="ADAL" clId="{02762197-D454-4D6C-8124-124CFC6F15D5}" dt="2023-05-03T06:45:16.713" v="1268" actId="27636"/>
          <ac:spMkLst>
            <pc:docMk/>
            <pc:sldMk cId="664607960" sldId="374"/>
            <ac:spMk id="3" creationId="{BD0E8CA2-C8DA-4271-946B-704B1ABB443C}"/>
          </ac:spMkLst>
        </pc:spChg>
      </pc:sldChg>
      <pc:sldChg chg="modSp">
        <pc:chgData name="Horak Melitta" userId="5bed77d0-67f1-4b24-b240-7498d2172a42" providerId="ADAL" clId="{02762197-D454-4D6C-8124-124CFC6F15D5}" dt="2023-05-03T16:44:59.229" v="2353" actId="113"/>
        <pc:sldMkLst>
          <pc:docMk/>
          <pc:sldMk cId="3673824369" sldId="375"/>
        </pc:sldMkLst>
        <pc:spChg chg="mod">
          <ac:chgData name="Horak Melitta" userId="5bed77d0-67f1-4b24-b240-7498d2172a42" providerId="ADAL" clId="{02762197-D454-4D6C-8124-124CFC6F15D5}" dt="2023-05-03T16:44:59.229" v="2353" actId="113"/>
          <ac:spMkLst>
            <pc:docMk/>
            <pc:sldMk cId="3673824369" sldId="375"/>
            <ac:spMk id="2" creationId="{299C94AE-C25F-42E8-870D-A6C5BA9AD03C}"/>
          </ac:spMkLst>
        </pc:spChg>
      </pc:sldChg>
      <pc:sldChg chg="modSp">
        <pc:chgData name="Horak Melitta" userId="5bed77d0-67f1-4b24-b240-7498d2172a42" providerId="ADAL" clId="{02762197-D454-4D6C-8124-124CFC6F15D5}" dt="2023-05-03T08:33:01.682" v="2206" actId="20577"/>
        <pc:sldMkLst>
          <pc:docMk/>
          <pc:sldMk cId="1811259297" sldId="381"/>
        </pc:sldMkLst>
        <pc:spChg chg="mod">
          <ac:chgData name="Horak Melitta" userId="5bed77d0-67f1-4b24-b240-7498d2172a42" providerId="ADAL" clId="{02762197-D454-4D6C-8124-124CFC6F15D5}" dt="2023-05-03T08:33:01.682" v="2206" actId="20577"/>
          <ac:spMkLst>
            <pc:docMk/>
            <pc:sldMk cId="1811259297" sldId="381"/>
            <ac:spMk id="3" creationId="{0D13E7E9-E260-472A-8520-8EBB23D40885}"/>
          </ac:spMkLst>
        </pc:spChg>
      </pc:sldChg>
      <pc:sldChg chg="modSp">
        <pc:chgData name="Horak Melitta" userId="5bed77d0-67f1-4b24-b240-7498d2172a42" providerId="ADAL" clId="{02762197-D454-4D6C-8124-124CFC6F15D5}" dt="2023-05-03T08:49:59.452" v="2343" actId="27636"/>
        <pc:sldMkLst>
          <pc:docMk/>
          <pc:sldMk cId="1311548740" sldId="390"/>
        </pc:sldMkLst>
        <pc:spChg chg="mod">
          <ac:chgData name="Horak Melitta" userId="5bed77d0-67f1-4b24-b240-7498d2172a42" providerId="ADAL" clId="{02762197-D454-4D6C-8124-124CFC6F15D5}" dt="2023-05-03T08:49:59.452" v="2343" actId="27636"/>
          <ac:spMkLst>
            <pc:docMk/>
            <pc:sldMk cId="1311548740" sldId="390"/>
            <ac:spMk id="2" creationId="{6162136A-D5A4-4000-A728-CE8877BAD852}"/>
          </ac:spMkLst>
        </pc:spChg>
        <pc:spChg chg="mod">
          <ac:chgData name="Horak Melitta" userId="5bed77d0-67f1-4b24-b240-7498d2172a42" providerId="ADAL" clId="{02762197-D454-4D6C-8124-124CFC6F15D5}" dt="2023-05-03T07:24:37.128" v="1749" actId="20577"/>
          <ac:spMkLst>
            <pc:docMk/>
            <pc:sldMk cId="1311548740" sldId="390"/>
            <ac:spMk id="3" creationId="{E4B62A3D-3B8D-4BCA-AEEC-15E22EBFAE72}"/>
          </ac:spMkLst>
        </pc:spChg>
        <pc:picChg chg="mod">
          <ac:chgData name="Horak Melitta" userId="5bed77d0-67f1-4b24-b240-7498d2172a42" providerId="ADAL" clId="{02762197-D454-4D6C-8124-124CFC6F15D5}" dt="2023-05-03T07:24:45.166" v="1750" actId="1076"/>
          <ac:picMkLst>
            <pc:docMk/>
            <pc:sldMk cId="1311548740" sldId="390"/>
            <ac:picMk id="4" creationId="{F097DE3C-C688-455F-8876-C121FD9E6F8D}"/>
          </ac:picMkLst>
        </pc:picChg>
      </pc:sldChg>
      <pc:sldChg chg="modSp">
        <pc:chgData name="Horak Melitta" userId="5bed77d0-67f1-4b24-b240-7498d2172a42" providerId="ADAL" clId="{02762197-D454-4D6C-8124-124CFC6F15D5}" dt="2023-05-03T16:45:23.521" v="2357" actId="113"/>
        <pc:sldMkLst>
          <pc:docMk/>
          <pc:sldMk cId="480513269" sldId="393"/>
        </pc:sldMkLst>
        <pc:spChg chg="mod">
          <ac:chgData name="Horak Melitta" userId="5bed77d0-67f1-4b24-b240-7498d2172a42" providerId="ADAL" clId="{02762197-D454-4D6C-8124-124CFC6F15D5}" dt="2023-05-03T16:45:23.521" v="2357" actId="113"/>
          <ac:spMkLst>
            <pc:docMk/>
            <pc:sldMk cId="480513269" sldId="393"/>
            <ac:spMk id="2" creationId="{25735357-7E9C-44A7-9AB6-5F9853DEABA6}"/>
          </ac:spMkLst>
        </pc:spChg>
        <pc:graphicFrameChg chg="modGraphic">
          <ac:chgData name="Horak Melitta" userId="5bed77d0-67f1-4b24-b240-7498d2172a42" providerId="ADAL" clId="{02762197-D454-4D6C-8124-124CFC6F15D5}" dt="2023-05-03T05:18:08.170" v="413" actId="20577"/>
          <ac:graphicFrameMkLst>
            <pc:docMk/>
            <pc:sldMk cId="480513269" sldId="393"/>
            <ac:graphicFrameMk id="6" creationId="{9387B3DF-D752-4140-B1AD-F60AA4D7CAE4}"/>
          </ac:graphicFrameMkLst>
        </pc:graphicFrameChg>
      </pc:sldChg>
      <pc:sldChg chg="modSp">
        <pc:chgData name="Horak Melitta" userId="5bed77d0-67f1-4b24-b240-7498d2172a42" providerId="ADAL" clId="{02762197-D454-4D6C-8124-124CFC6F15D5}" dt="2023-05-03T16:44:37.219" v="2349" actId="113"/>
        <pc:sldMkLst>
          <pc:docMk/>
          <pc:sldMk cId="2687609184" sldId="395"/>
        </pc:sldMkLst>
        <pc:spChg chg="mod">
          <ac:chgData name="Horak Melitta" userId="5bed77d0-67f1-4b24-b240-7498d2172a42" providerId="ADAL" clId="{02762197-D454-4D6C-8124-124CFC6F15D5}" dt="2023-05-03T16:44:37.219" v="2349" actId="113"/>
          <ac:spMkLst>
            <pc:docMk/>
            <pc:sldMk cId="2687609184" sldId="395"/>
            <ac:spMk id="2" creationId="{CF19C41E-E6D2-4AC8-BEDD-9D73EE959485}"/>
          </ac:spMkLst>
        </pc:spChg>
        <pc:spChg chg="mod">
          <ac:chgData name="Horak Melitta" userId="5bed77d0-67f1-4b24-b240-7498d2172a42" providerId="ADAL" clId="{02762197-D454-4D6C-8124-124CFC6F15D5}" dt="2023-05-03T04:59:53.857" v="277" actId="20577"/>
          <ac:spMkLst>
            <pc:docMk/>
            <pc:sldMk cId="2687609184" sldId="395"/>
            <ac:spMk id="3" creationId="{24E4DAA1-2A2D-451B-9B24-1CD2C4EA6ECB}"/>
          </ac:spMkLst>
        </pc:spChg>
      </pc:sldChg>
      <pc:sldChg chg="modSp">
        <pc:chgData name="Horak Melitta" userId="5bed77d0-67f1-4b24-b240-7498d2172a42" providerId="ADAL" clId="{02762197-D454-4D6C-8124-124CFC6F15D5}" dt="2023-05-03T17:03:37.763" v="2536" actId="255"/>
        <pc:sldMkLst>
          <pc:docMk/>
          <pc:sldMk cId="1236465779" sldId="396"/>
        </pc:sldMkLst>
        <pc:spChg chg="mod">
          <ac:chgData name="Horak Melitta" userId="5bed77d0-67f1-4b24-b240-7498d2172a42" providerId="ADAL" clId="{02762197-D454-4D6C-8124-124CFC6F15D5}" dt="2023-05-03T17:03:37.763" v="2536" actId="255"/>
          <ac:spMkLst>
            <pc:docMk/>
            <pc:sldMk cId="1236465779" sldId="396"/>
            <ac:spMk id="2" creationId="{B9EB52F7-7A93-4CF9-8F17-ECC8D3DA48DF}"/>
          </ac:spMkLst>
        </pc:spChg>
        <pc:spChg chg="mod">
          <ac:chgData name="Horak Melitta" userId="5bed77d0-67f1-4b24-b240-7498d2172a42" providerId="ADAL" clId="{02762197-D454-4D6C-8124-124CFC6F15D5}" dt="2023-05-03T16:48:23.948" v="2522" actId="14100"/>
          <ac:spMkLst>
            <pc:docMk/>
            <pc:sldMk cId="1236465779" sldId="396"/>
            <ac:spMk id="3" creationId="{F4B9AEBE-5871-4BF9-B64E-E6886038221D}"/>
          </ac:spMkLst>
        </pc:spChg>
        <pc:picChg chg="mod">
          <ac:chgData name="Horak Melitta" userId="5bed77d0-67f1-4b24-b240-7498d2172a42" providerId="ADAL" clId="{02762197-D454-4D6C-8124-124CFC6F15D5}" dt="2023-05-03T07:41:21.797" v="1923" actId="1076"/>
          <ac:picMkLst>
            <pc:docMk/>
            <pc:sldMk cId="1236465779" sldId="396"/>
            <ac:picMk id="4" creationId="{D4C1EED4-B4CA-4E35-8E68-2B327F8D408A}"/>
          </ac:picMkLst>
        </pc:picChg>
      </pc:sldChg>
      <pc:sldChg chg="addSp delSp modSp">
        <pc:chgData name="Horak Melitta" userId="5bed77d0-67f1-4b24-b240-7498d2172a42" providerId="ADAL" clId="{02762197-D454-4D6C-8124-124CFC6F15D5}" dt="2023-05-03T16:44:51.060" v="2352" actId="14100"/>
        <pc:sldMkLst>
          <pc:docMk/>
          <pc:sldMk cId="2874317171" sldId="397"/>
        </pc:sldMkLst>
        <pc:spChg chg="mod">
          <ac:chgData name="Horak Melitta" userId="5bed77d0-67f1-4b24-b240-7498d2172a42" providerId="ADAL" clId="{02762197-D454-4D6C-8124-124CFC6F15D5}" dt="2023-05-03T16:44:51.060" v="2352" actId="14100"/>
          <ac:spMkLst>
            <pc:docMk/>
            <pc:sldMk cId="2874317171" sldId="397"/>
            <ac:spMk id="2" creationId="{59826EFB-22BF-4F89-A6E5-909707A47713}"/>
          </ac:spMkLst>
        </pc:spChg>
        <pc:spChg chg="mod">
          <ac:chgData name="Horak Melitta" userId="5bed77d0-67f1-4b24-b240-7498d2172a42" providerId="ADAL" clId="{02762197-D454-4D6C-8124-124CFC6F15D5}" dt="2023-05-03T05:11:36.155" v="329" actId="207"/>
          <ac:spMkLst>
            <pc:docMk/>
            <pc:sldMk cId="2874317171" sldId="397"/>
            <ac:spMk id="3" creationId="{4D2D63E4-B2C1-40BD-8713-462F885BEE69}"/>
          </ac:spMkLst>
        </pc:spChg>
        <pc:picChg chg="add mod">
          <ac:chgData name="Horak Melitta" userId="5bed77d0-67f1-4b24-b240-7498d2172a42" providerId="ADAL" clId="{02762197-D454-4D6C-8124-124CFC6F15D5}" dt="2023-05-03T05:07:24.295" v="321" actId="14100"/>
          <ac:picMkLst>
            <pc:docMk/>
            <pc:sldMk cId="2874317171" sldId="397"/>
            <ac:picMk id="4" creationId="{A356F210-F6AA-46F1-9738-65844C1B30DD}"/>
          </ac:picMkLst>
        </pc:picChg>
        <pc:picChg chg="del">
          <ac:chgData name="Horak Melitta" userId="5bed77d0-67f1-4b24-b240-7498d2172a42" providerId="ADAL" clId="{02762197-D454-4D6C-8124-124CFC6F15D5}" dt="2023-05-03T05:06:58.248" v="314"/>
          <ac:picMkLst>
            <pc:docMk/>
            <pc:sldMk cId="2874317171" sldId="397"/>
            <ac:picMk id="2052" creationId="{65BAEB8F-35AD-4606-A3D6-65B351C0E25B}"/>
          </ac:picMkLst>
        </pc:picChg>
      </pc:sldChg>
      <pc:sldChg chg="modSp">
        <pc:chgData name="Horak Melitta" userId="5bed77d0-67f1-4b24-b240-7498d2172a42" providerId="ADAL" clId="{02762197-D454-4D6C-8124-124CFC6F15D5}" dt="2023-05-03T07:46:47.597" v="1924" actId="113"/>
        <pc:sldMkLst>
          <pc:docMk/>
          <pc:sldMk cId="3559772855" sldId="398"/>
        </pc:sldMkLst>
        <pc:spChg chg="mod">
          <ac:chgData name="Horak Melitta" userId="5bed77d0-67f1-4b24-b240-7498d2172a42" providerId="ADAL" clId="{02762197-D454-4D6C-8124-124CFC6F15D5}" dt="2023-05-03T07:46:47.597" v="1924" actId="113"/>
          <ac:spMkLst>
            <pc:docMk/>
            <pc:sldMk cId="3559772855" sldId="398"/>
            <ac:spMk id="2" creationId="{656ED3C2-3953-4D7E-A02A-B16FAEDF2FC2}"/>
          </ac:spMkLst>
        </pc:spChg>
        <pc:spChg chg="mod">
          <ac:chgData name="Horak Melitta" userId="5bed77d0-67f1-4b24-b240-7498d2172a42" providerId="ADAL" clId="{02762197-D454-4D6C-8124-124CFC6F15D5}" dt="2023-05-03T07:13:25.004" v="1461" actId="20577"/>
          <ac:spMkLst>
            <pc:docMk/>
            <pc:sldMk cId="3559772855" sldId="398"/>
            <ac:spMk id="3" creationId="{304F3705-0F18-49D8-A8BE-B9F55BB57EA1}"/>
          </ac:spMkLst>
        </pc:spChg>
      </pc:sldChg>
      <pc:sldChg chg="modSp">
        <pc:chgData name="Horak Melitta" userId="5bed77d0-67f1-4b24-b240-7498d2172a42" providerId="ADAL" clId="{02762197-D454-4D6C-8124-124CFC6F15D5}" dt="2023-05-03T16:48:58.708" v="2523" actId="113"/>
        <pc:sldMkLst>
          <pc:docMk/>
          <pc:sldMk cId="1617745127" sldId="399"/>
        </pc:sldMkLst>
        <pc:spChg chg="mod">
          <ac:chgData name="Horak Melitta" userId="5bed77d0-67f1-4b24-b240-7498d2172a42" providerId="ADAL" clId="{02762197-D454-4D6C-8124-124CFC6F15D5}" dt="2023-05-03T16:48:58.708" v="2523" actId="113"/>
          <ac:spMkLst>
            <pc:docMk/>
            <pc:sldMk cId="1617745127" sldId="399"/>
            <ac:spMk id="2" creationId="{51EF55A5-E8ED-49C7-A485-C565BD9D5D42}"/>
          </ac:spMkLst>
        </pc:spChg>
        <pc:spChg chg="mod">
          <ac:chgData name="Horak Melitta" userId="5bed77d0-67f1-4b24-b240-7498d2172a42" providerId="ADAL" clId="{02762197-D454-4D6C-8124-124CFC6F15D5}" dt="2023-05-03T05:56:05.825" v="834" actId="113"/>
          <ac:spMkLst>
            <pc:docMk/>
            <pc:sldMk cId="1617745127" sldId="399"/>
            <ac:spMk id="3" creationId="{A1E4E56B-A68C-4F09-9823-170775D84AC5}"/>
          </ac:spMkLst>
        </pc:spChg>
      </pc:sldChg>
      <pc:sldChg chg="addSp delSp modSp modAnim addCm delCm">
        <pc:chgData name="Horak Melitta" userId="5bed77d0-67f1-4b24-b240-7498d2172a42" providerId="ADAL" clId="{02762197-D454-4D6C-8124-124CFC6F15D5}" dt="2023-05-03T17:06:12.166" v="2554" actId="14100"/>
        <pc:sldMkLst>
          <pc:docMk/>
          <pc:sldMk cId="1281883187" sldId="400"/>
        </pc:sldMkLst>
        <pc:spChg chg="mod">
          <ac:chgData name="Horak Melitta" userId="5bed77d0-67f1-4b24-b240-7498d2172a42" providerId="ADAL" clId="{02762197-D454-4D6C-8124-124CFC6F15D5}" dt="2023-05-03T16:49:03.534" v="2524" actId="113"/>
          <ac:spMkLst>
            <pc:docMk/>
            <pc:sldMk cId="1281883187" sldId="400"/>
            <ac:spMk id="2" creationId="{4FA3453C-1F81-4E3A-A2CF-74E733E43930}"/>
          </ac:spMkLst>
        </pc:spChg>
        <pc:spChg chg="mod">
          <ac:chgData name="Horak Melitta" userId="5bed77d0-67f1-4b24-b240-7498d2172a42" providerId="ADAL" clId="{02762197-D454-4D6C-8124-124CFC6F15D5}" dt="2023-05-03T17:05:14.662" v="2548" actId="20577"/>
          <ac:spMkLst>
            <pc:docMk/>
            <pc:sldMk cId="1281883187" sldId="400"/>
            <ac:spMk id="3" creationId="{47FD818B-9CB5-4467-A5C8-0A86B8465015}"/>
          </ac:spMkLst>
        </pc:spChg>
        <pc:spChg chg="add del mod">
          <ac:chgData name="Horak Melitta" userId="5bed77d0-67f1-4b24-b240-7498d2172a42" providerId="ADAL" clId="{02762197-D454-4D6C-8124-124CFC6F15D5}" dt="2023-05-03T08:16:30.545" v="1947"/>
          <ac:spMkLst>
            <pc:docMk/>
            <pc:sldMk cId="1281883187" sldId="400"/>
            <ac:spMk id="5" creationId="{86A3F1E4-6F1A-4D59-9FA1-68111A4530BA}"/>
          </ac:spMkLst>
        </pc:spChg>
        <pc:spChg chg="add del mod">
          <ac:chgData name="Horak Melitta" userId="5bed77d0-67f1-4b24-b240-7498d2172a42" providerId="ADAL" clId="{02762197-D454-4D6C-8124-124CFC6F15D5}" dt="2023-05-03T08:16:26.002" v="1946" actId="11529"/>
          <ac:spMkLst>
            <pc:docMk/>
            <pc:sldMk cId="1281883187" sldId="400"/>
            <ac:spMk id="6" creationId="{102D47D5-3843-46EE-B51F-9C9B989B4233}"/>
          </ac:spMkLst>
        </pc:spChg>
        <pc:spChg chg="add mod">
          <ac:chgData name="Horak Melitta" userId="5bed77d0-67f1-4b24-b240-7498d2172a42" providerId="ADAL" clId="{02762197-D454-4D6C-8124-124CFC6F15D5}" dt="2023-05-03T17:05:40.151" v="2552" actId="14100"/>
          <ac:spMkLst>
            <pc:docMk/>
            <pc:sldMk cId="1281883187" sldId="400"/>
            <ac:spMk id="7" creationId="{742BEDDB-449B-492E-9D7E-8EC22C2C1CA1}"/>
          </ac:spMkLst>
        </pc:spChg>
        <pc:spChg chg="add mod">
          <ac:chgData name="Horak Melitta" userId="5bed77d0-67f1-4b24-b240-7498d2172a42" providerId="ADAL" clId="{02762197-D454-4D6C-8124-124CFC6F15D5}" dt="2023-05-03T08:47:09.586" v="2308" actId="113"/>
          <ac:spMkLst>
            <pc:docMk/>
            <pc:sldMk cId="1281883187" sldId="400"/>
            <ac:spMk id="8" creationId="{C2C27660-DA5E-4FCA-A492-7DE3EE0D15A8}"/>
          </ac:spMkLst>
        </pc:spChg>
        <pc:spChg chg="add mod">
          <ac:chgData name="Horak Melitta" userId="5bed77d0-67f1-4b24-b240-7498d2172a42" providerId="ADAL" clId="{02762197-D454-4D6C-8124-124CFC6F15D5}" dt="2023-05-03T17:06:12.166" v="2554" actId="14100"/>
          <ac:spMkLst>
            <pc:docMk/>
            <pc:sldMk cId="1281883187" sldId="400"/>
            <ac:spMk id="9" creationId="{467FACAF-67D0-49D5-8A77-60FC99BCEB54}"/>
          </ac:spMkLst>
        </pc:spChg>
        <pc:picChg chg="add mod">
          <ac:chgData name="Horak Melitta" userId="5bed77d0-67f1-4b24-b240-7498d2172a42" providerId="ADAL" clId="{02762197-D454-4D6C-8124-124CFC6F15D5}" dt="2023-05-03T17:05:24.748" v="2549" actId="1076"/>
          <ac:picMkLst>
            <pc:docMk/>
            <pc:sldMk cId="1281883187" sldId="400"/>
            <ac:picMk id="4" creationId="{731F211B-D060-4A59-A9FA-118884A1C5B1}"/>
          </ac:picMkLst>
        </pc:picChg>
      </pc:sldChg>
      <pc:sldChg chg="modSp">
        <pc:chgData name="Horak Melitta" userId="5bed77d0-67f1-4b24-b240-7498d2172a42" providerId="ADAL" clId="{02762197-D454-4D6C-8124-124CFC6F15D5}" dt="2023-05-03T16:45:38.820" v="2360" actId="113"/>
        <pc:sldMkLst>
          <pc:docMk/>
          <pc:sldMk cId="1371503292" sldId="404"/>
        </pc:sldMkLst>
        <pc:spChg chg="mod">
          <ac:chgData name="Horak Melitta" userId="5bed77d0-67f1-4b24-b240-7498d2172a42" providerId="ADAL" clId="{02762197-D454-4D6C-8124-124CFC6F15D5}" dt="2023-05-03T16:45:38.820" v="2360" actId="113"/>
          <ac:spMkLst>
            <pc:docMk/>
            <pc:sldMk cId="1371503292" sldId="404"/>
            <ac:spMk id="2" creationId="{E84A8264-8B83-4E2E-80DE-0A8518CB1A8F}"/>
          </ac:spMkLst>
        </pc:spChg>
        <pc:spChg chg="mod">
          <ac:chgData name="Horak Melitta" userId="5bed77d0-67f1-4b24-b240-7498d2172a42" providerId="ADAL" clId="{02762197-D454-4D6C-8124-124CFC6F15D5}" dt="2023-05-03T05:23:43.744" v="511" actId="27636"/>
          <ac:spMkLst>
            <pc:docMk/>
            <pc:sldMk cId="1371503292" sldId="404"/>
            <ac:spMk id="3" creationId="{AF317BDE-0E23-4A6A-85C3-477F12228604}"/>
          </ac:spMkLst>
        </pc:spChg>
      </pc:sldChg>
      <pc:sldChg chg="addSp delSp modSp">
        <pc:chgData name="Horak Melitta" userId="5bed77d0-67f1-4b24-b240-7498d2172a42" providerId="ADAL" clId="{02762197-D454-4D6C-8124-124CFC6F15D5}" dt="2023-05-03T16:45:15.822" v="2356" actId="14100"/>
        <pc:sldMkLst>
          <pc:docMk/>
          <pc:sldMk cId="165998960" sldId="405"/>
        </pc:sldMkLst>
        <pc:spChg chg="mod">
          <ac:chgData name="Horak Melitta" userId="5bed77d0-67f1-4b24-b240-7498d2172a42" providerId="ADAL" clId="{02762197-D454-4D6C-8124-124CFC6F15D5}" dt="2023-05-03T16:45:15.822" v="2356" actId="14100"/>
          <ac:spMkLst>
            <pc:docMk/>
            <pc:sldMk cId="165998960" sldId="405"/>
            <ac:spMk id="2" creationId="{40AD08D2-DC14-4899-AE36-FB7F560F49DD}"/>
          </ac:spMkLst>
        </pc:spChg>
        <pc:graphicFrameChg chg="del">
          <ac:chgData name="Horak Melitta" userId="5bed77d0-67f1-4b24-b240-7498d2172a42" providerId="ADAL" clId="{02762197-D454-4D6C-8124-124CFC6F15D5}" dt="2023-05-03T05:41:14.331" v="789"/>
          <ac:graphicFrameMkLst>
            <pc:docMk/>
            <pc:sldMk cId="165998960" sldId="405"/>
            <ac:graphicFrameMk id="4" creationId="{5E843B68-1114-4448-97CA-91EE6B8540A4}"/>
          </ac:graphicFrameMkLst>
        </pc:graphicFrameChg>
        <pc:graphicFrameChg chg="add mod">
          <ac:chgData name="Horak Melitta" userId="5bed77d0-67f1-4b24-b240-7498d2172a42" providerId="ADAL" clId="{02762197-D454-4D6C-8124-124CFC6F15D5}" dt="2023-05-03T05:42:08.785" v="793" actId="12100"/>
          <ac:graphicFrameMkLst>
            <pc:docMk/>
            <pc:sldMk cId="165998960" sldId="405"/>
            <ac:graphicFrameMk id="5" creationId="{AA4CD5D4-C017-4D9A-8858-A47E7D41300A}"/>
          </ac:graphicFrameMkLst>
        </pc:graphicFrameChg>
      </pc:sldChg>
      <pc:sldChg chg="modSp">
        <pc:chgData name="Horak Melitta" userId="5bed77d0-67f1-4b24-b240-7498d2172a42" providerId="ADAL" clId="{02762197-D454-4D6C-8124-124CFC6F15D5}" dt="2023-05-03T17:06:22.021" v="2556" actId="27636"/>
        <pc:sldMkLst>
          <pc:docMk/>
          <pc:sldMk cId="825750519" sldId="407"/>
        </pc:sldMkLst>
        <pc:spChg chg="mod">
          <ac:chgData name="Horak Melitta" userId="5bed77d0-67f1-4b24-b240-7498d2172a42" providerId="ADAL" clId="{02762197-D454-4D6C-8124-124CFC6F15D5}" dt="2023-05-03T08:26:31.630" v="2092" actId="113"/>
          <ac:spMkLst>
            <pc:docMk/>
            <pc:sldMk cId="825750519" sldId="407"/>
            <ac:spMk id="2" creationId="{9003E537-86CF-4700-942D-62A0C1475566}"/>
          </ac:spMkLst>
        </pc:spChg>
        <pc:spChg chg="mod">
          <ac:chgData name="Horak Melitta" userId="5bed77d0-67f1-4b24-b240-7498d2172a42" providerId="ADAL" clId="{02762197-D454-4D6C-8124-124CFC6F15D5}" dt="2023-05-03T17:06:22.021" v="2556" actId="27636"/>
          <ac:spMkLst>
            <pc:docMk/>
            <pc:sldMk cId="825750519" sldId="407"/>
            <ac:spMk id="3" creationId="{AE27D28B-91A0-439C-839E-05F67DA636EC}"/>
          </ac:spMkLst>
        </pc:spChg>
      </pc:sldChg>
      <pc:sldChg chg="delSp modSp del">
        <pc:chgData name="Horak Melitta" userId="5bed77d0-67f1-4b24-b240-7498d2172a42" providerId="ADAL" clId="{02762197-D454-4D6C-8124-124CFC6F15D5}" dt="2023-05-03T05:08:22.716" v="326" actId="2696"/>
        <pc:sldMkLst>
          <pc:docMk/>
          <pc:sldMk cId="2530209736" sldId="409"/>
        </pc:sldMkLst>
        <pc:spChg chg="mod">
          <ac:chgData name="Horak Melitta" userId="5bed77d0-67f1-4b24-b240-7498d2172a42" providerId="ADAL" clId="{02762197-D454-4D6C-8124-124CFC6F15D5}" dt="2023-05-03T05:03:25.415" v="295" actId="5793"/>
          <ac:spMkLst>
            <pc:docMk/>
            <pc:sldMk cId="2530209736" sldId="409"/>
            <ac:spMk id="3" creationId="{BF2698CA-41BB-4335-93E4-A4F0C8530389}"/>
          </ac:spMkLst>
        </pc:spChg>
        <pc:picChg chg="del">
          <ac:chgData name="Horak Melitta" userId="5bed77d0-67f1-4b24-b240-7498d2172a42" providerId="ADAL" clId="{02762197-D454-4D6C-8124-124CFC6F15D5}" dt="2023-05-03T05:07:03.282" v="315"/>
          <ac:picMkLst>
            <pc:docMk/>
            <pc:sldMk cId="2530209736" sldId="409"/>
            <ac:picMk id="4" creationId="{1DEA3378-D213-4DD5-A803-9850E016EA24}"/>
          </ac:picMkLst>
        </pc:picChg>
      </pc:sldChg>
      <pc:sldChg chg="modSp">
        <pc:chgData name="Horak Melitta" userId="5bed77d0-67f1-4b24-b240-7498d2172a42" providerId="ADAL" clId="{02762197-D454-4D6C-8124-124CFC6F15D5}" dt="2023-05-03T16:45:31.352" v="2359" actId="14100"/>
        <pc:sldMkLst>
          <pc:docMk/>
          <pc:sldMk cId="539154772" sldId="410"/>
        </pc:sldMkLst>
        <pc:spChg chg="mod">
          <ac:chgData name="Horak Melitta" userId="5bed77d0-67f1-4b24-b240-7498d2172a42" providerId="ADAL" clId="{02762197-D454-4D6C-8124-124CFC6F15D5}" dt="2023-05-03T16:45:31.352" v="2359" actId="14100"/>
          <ac:spMkLst>
            <pc:docMk/>
            <pc:sldMk cId="539154772" sldId="410"/>
            <ac:spMk id="2" creationId="{CD47EDDB-373D-4543-91C2-C924A45C1E63}"/>
          </ac:spMkLst>
        </pc:spChg>
        <pc:spChg chg="mod">
          <ac:chgData name="Horak Melitta" userId="5bed77d0-67f1-4b24-b240-7498d2172a42" providerId="ADAL" clId="{02762197-D454-4D6C-8124-124CFC6F15D5}" dt="2023-05-03T06:59:24.965" v="1274" actId="20577"/>
          <ac:spMkLst>
            <pc:docMk/>
            <pc:sldMk cId="539154772" sldId="410"/>
            <ac:spMk id="3" creationId="{A467D02E-E361-4FA0-B959-3E02D0820971}"/>
          </ac:spMkLst>
        </pc:spChg>
        <pc:graphicFrameChg chg="mod">
          <ac:chgData name="Horak Melitta" userId="5bed77d0-67f1-4b24-b240-7498d2172a42" providerId="ADAL" clId="{02762197-D454-4D6C-8124-124CFC6F15D5}" dt="2023-05-03T05:19:20.897" v="415" actId="14100"/>
          <ac:graphicFrameMkLst>
            <pc:docMk/>
            <pc:sldMk cId="539154772" sldId="410"/>
            <ac:graphicFrameMk id="4" creationId="{628A1173-E387-422C-9994-9166F294A666}"/>
          </ac:graphicFrameMkLst>
        </pc:graphicFrameChg>
      </pc:sldChg>
      <pc:sldChg chg="modSp">
        <pc:chgData name="Horak Melitta" userId="5bed77d0-67f1-4b24-b240-7498d2172a42" providerId="ADAL" clId="{02762197-D454-4D6C-8124-124CFC6F15D5}" dt="2023-05-03T16:49:23.926" v="2525" actId="113"/>
        <pc:sldMkLst>
          <pc:docMk/>
          <pc:sldMk cId="111847602" sldId="413"/>
        </pc:sldMkLst>
        <pc:spChg chg="mod">
          <ac:chgData name="Horak Melitta" userId="5bed77d0-67f1-4b24-b240-7498d2172a42" providerId="ADAL" clId="{02762197-D454-4D6C-8124-124CFC6F15D5}" dt="2023-05-03T16:49:23.926" v="2525" actId="113"/>
          <ac:spMkLst>
            <pc:docMk/>
            <pc:sldMk cId="111847602" sldId="413"/>
            <ac:spMk id="2" creationId="{9AC8EC17-046C-4FDA-A316-E2CAF46EEE6B}"/>
          </ac:spMkLst>
        </pc:spChg>
        <pc:graphicFrameChg chg="mod">
          <ac:chgData name="Horak Melitta" userId="5bed77d0-67f1-4b24-b240-7498d2172a42" providerId="ADAL" clId="{02762197-D454-4D6C-8124-124CFC6F15D5}" dt="2023-05-03T08:21:58.569" v="1998" actId="20577"/>
          <ac:graphicFrameMkLst>
            <pc:docMk/>
            <pc:sldMk cId="111847602" sldId="413"/>
            <ac:graphicFrameMk id="5" creationId="{000F88EA-B655-4C81-B348-648107DA106E}"/>
          </ac:graphicFrameMkLst>
        </pc:graphicFrameChg>
      </pc:sldChg>
      <pc:sldChg chg="modSp">
        <pc:chgData name="Horak Melitta" userId="5bed77d0-67f1-4b24-b240-7498d2172a42" providerId="ADAL" clId="{02762197-D454-4D6C-8124-124CFC6F15D5}" dt="2023-05-03T17:07:43.728" v="2569" actId="14100"/>
        <pc:sldMkLst>
          <pc:docMk/>
          <pc:sldMk cId="3326732107" sldId="414"/>
        </pc:sldMkLst>
        <pc:spChg chg="mod">
          <ac:chgData name="Horak Melitta" userId="5bed77d0-67f1-4b24-b240-7498d2172a42" providerId="ADAL" clId="{02762197-D454-4D6C-8124-124CFC6F15D5}" dt="2023-05-03T16:50:32.121" v="2533" actId="255"/>
          <ac:spMkLst>
            <pc:docMk/>
            <pc:sldMk cId="3326732107" sldId="414"/>
            <ac:spMk id="2" creationId="{0A14EA8B-4E57-454E-9AED-72826216D06D}"/>
          </ac:spMkLst>
        </pc:spChg>
        <pc:spChg chg="mod">
          <ac:chgData name="Horak Melitta" userId="5bed77d0-67f1-4b24-b240-7498d2172a42" providerId="ADAL" clId="{02762197-D454-4D6C-8124-124CFC6F15D5}" dt="2023-05-03T06:02:27.323" v="890" actId="113"/>
          <ac:spMkLst>
            <pc:docMk/>
            <pc:sldMk cId="3326732107" sldId="414"/>
            <ac:spMk id="3" creationId="{7681AADA-9836-487B-A2DF-1CB5AD7E09C0}"/>
          </ac:spMkLst>
        </pc:spChg>
        <pc:graphicFrameChg chg="mod modGraphic">
          <ac:chgData name="Horak Melitta" userId="5bed77d0-67f1-4b24-b240-7498d2172a42" providerId="ADAL" clId="{02762197-D454-4D6C-8124-124CFC6F15D5}" dt="2023-05-03T17:07:43.728" v="2569" actId="14100"/>
          <ac:graphicFrameMkLst>
            <pc:docMk/>
            <pc:sldMk cId="3326732107" sldId="414"/>
            <ac:graphicFrameMk id="4" creationId="{4C6308B5-624D-41B8-A1F9-D97BAE90DBCD}"/>
          </ac:graphicFrameMkLst>
        </pc:graphicFrameChg>
      </pc:sldChg>
      <pc:sldChg chg="modSp">
        <pc:chgData name="Horak Melitta" userId="5bed77d0-67f1-4b24-b240-7498d2172a42" providerId="ADAL" clId="{02762197-D454-4D6C-8124-124CFC6F15D5}" dt="2023-05-03T16:50:48.487" v="2534" actId="108"/>
        <pc:sldMkLst>
          <pc:docMk/>
          <pc:sldMk cId="1047069408" sldId="415"/>
        </pc:sldMkLst>
        <pc:spChg chg="mod">
          <ac:chgData name="Horak Melitta" userId="5bed77d0-67f1-4b24-b240-7498d2172a42" providerId="ADAL" clId="{02762197-D454-4D6C-8124-124CFC6F15D5}" dt="2023-05-03T16:50:48.487" v="2534" actId="108"/>
          <ac:spMkLst>
            <pc:docMk/>
            <pc:sldMk cId="1047069408" sldId="415"/>
            <ac:spMk id="2" creationId="{09FDE247-7631-49F3-B1CF-3A0105FB5DB3}"/>
          </ac:spMkLst>
        </pc:spChg>
        <pc:spChg chg="mod">
          <ac:chgData name="Horak Melitta" userId="5bed77d0-67f1-4b24-b240-7498d2172a42" providerId="ADAL" clId="{02762197-D454-4D6C-8124-124CFC6F15D5}" dt="2023-05-03T06:03:09.297" v="893" actId="113"/>
          <ac:spMkLst>
            <pc:docMk/>
            <pc:sldMk cId="1047069408" sldId="415"/>
            <ac:spMk id="3" creationId="{1EC68520-1A12-4677-A2F3-605490DDB551}"/>
          </ac:spMkLst>
        </pc:spChg>
        <pc:graphicFrameChg chg="mod modGraphic">
          <ac:chgData name="Horak Melitta" userId="5bed77d0-67f1-4b24-b240-7498d2172a42" providerId="ADAL" clId="{02762197-D454-4D6C-8124-124CFC6F15D5}" dt="2023-05-03T08:29:59.146" v="2200" actId="108"/>
          <ac:graphicFrameMkLst>
            <pc:docMk/>
            <pc:sldMk cId="1047069408" sldId="415"/>
            <ac:graphicFrameMk id="4" creationId="{24FAA7AB-A8CB-40CA-8236-9A38E65EFDE2}"/>
          </ac:graphicFrameMkLst>
        </pc:graphicFrameChg>
      </pc:sldChg>
      <pc:sldChg chg="modSp">
        <pc:chgData name="Horak Melitta" userId="5bed77d0-67f1-4b24-b240-7498d2172a42" providerId="ADAL" clId="{02762197-D454-4D6C-8124-124CFC6F15D5}" dt="2023-05-03T17:10:02.022" v="2574" actId="14100"/>
        <pc:sldMkLst>
          <pc:docMk/>
          <pc:sldMk cId="3439219881" sldId="416"/>
        </pc:sldMkLst>
        <pc:spChg chg="mod">
          <ac:chgData name="Horak Melitta" userId="5bed77d0-67f1-4b24-b240-7498d2172a42" providerId="ADAL" clId="{02762197-D454-4D6C-8124-124CFC6F15D5}" dt="2023-05-03T16:49:32.339" v="2527" actId="14100"/>
          <ac:spMkLst>
            <pc:docMk/>
            <pc:sldMk cId="3439219881" sldId="416"/>
            <ac:spMk id="2" creationId="{55BAFB04-2C8B-48C2-8D89-BE84FFE0286F}"/>
          </ac:spMkLst>
        </pc:spChg>
        <pc:spChg chg="mod">
          <ac:chgData name="Horak Melitta" userId="5bed77d0-67f1-4b24-b240-7498d2172a42" providerId="ADAL" clId="{02762197-D454-4D6C-8124-124CFC6F15D5}" dt="2023-05-03T08:26:57.614" v="2096" actId="113"/>
          <ac:spMkLst>
            <pc:docMk/>
            <pc:sldMk cId="3439219881" sldId="416"/>
            <ac:spMk id="3" creationId="{9E8DC688-E7B7-4F94-899A-C2773A785C5C}"/>
          </ac:spMkLst>
        </pc:spChg>
        <pc:graphicFrameChg chg="mod modGraphic">
          <ac:chgData name="Horak Melitta" userId="5bed77d0-67f1-4b24-b240-7498d2172a42" providerId="ADAL" clId="{02762197-D454-4D6C-8124-124CFC6F15D5}" dt="2023-05-03T17:10:02.022" v="2574" actId="14100"/>
          <ac:graphicFrameMkLst>
            <pc:docMk/>
            <pc:sldMk cId="3439219881" sldId="416"/>
            <ac:graphicFrameMk id="5" creationId="{F1F55F64-FB05-40A1-A5C2-B43D72EDEA91}"/>
          </ac:graphicFrameMkLst>
        </pc:graphicFrameChg>
      </pc:sldChg>
      <pc:sldChg chg="modSp">
        <pc:chgData name="Horak Melitta" userId="5bed77d0-67f1-4b24-b240-7498d2172a42" providerId="ADAL" clId="{02762197-D454-4D6C-8124-124CFC6F15D5}" dt="2023-05-03T17:10:11.155" v="2576" actId="14100"/>
        <pc:sldMkLst>
          <pc:docMk/>
          <pc:sldMk cId="1415200510" sldId="417"/>
        </pc:sldMkLst>
        <pc:spChg chg="mod">
          <ac:chgData name="Horak Melitta" userId="5bed77d0-67f1-4b24-b240-7498d2172a42" providerId="ADAL" clId="{02762197-D454-4D6C-8124-124CFC6F15D5}" dt="2023-05-03T16:49:58.332" v="2530" actId="108"/>
          <ac:spMkLst>
            <pc:docMk/>
            <pc:sldMk cId="1415200510" sldId="417"/>
            <ac:spMk id="2" creationId="{78997AF7-5B22-4371-B1CF-16FD7D9D0E65}"/>
          </ac:spMkLst>
        </pc:spChg>
        <pc:spChg chg="mod">
          <ac:chgData name="Horak Melitta" userId="5bed77d0-67f1-4b24-b240-7498d2172a42" providerId="ADAL" clId="{02762197-D454-4D6C-8124-124CFC6F15D5}" dt="2023-05-03T08:27:31.069" v="2099" actId="14100"/>
          <ac:spMkLst>
            <pc:docMk/>
            <pc:sldMk cId="1415200510" sldId="417"/>
            <ac:spMk id="3" creationId="{145ACC2F-4D1B-486D-B2D8-B3BB87073289}"/>
          </ac:spMkLst>
        </pc:spChg>
        <pc:graphicFrameChg chg="mod modGraphic">
          <ac:chgData name="Horak Melitta" userId="5bed77d0-67f1-4b24-b240-7498d2172a42" providerId="ADAL" clId="{02762197-D454-4D6C-8124-124CFC6F15D5}" dt="2023-05-03T17:10:11.155" v="2576" actId="14100"/>
          <ac:graphicFrameMkLst>
            <pc:docMk/>
            <pc:sldMk cId="1415200510" sldId="417"/>
            <ac:graphicFrameMk id="5" creationId="{81B47787-DCCE-4A55-A5A2-4B25FF827DA4}"/>
          </ac:graphicFrameMkLst>
        </pc:graphicFrameChg>
      </pc:sldChg>
      <pc:sldChg chg="modSp">
        <pc:chgData name="Horak Melitta" userId="5bed77d0-67f1-4b24-b240-7498d2172a42" providerId="ADAL" clId="{02762197-D454-4D6C-8124-124CFC6F15D5}" dt="2023-05-03T16:44:42.196" v="2350" actId="113"/>
        <pc:sldMkLst>
          <pc:docMk/>
          <pc:sldMk cId="237480750" sldId="418"/>
        </pc:sldMkLst>
        <pc:spChg chg="mod">
          <ac:chgData name="Horak Melitta" userId="5bed77d0-67f1-4b24-b240-7498d2172a42" providerId="ADAL" clId="{02762197-D454-4D6C-8124-124CFC6F15D5}" dt="2023-05-03T16:44:42.196" v="2350" actId="113"/>
          <ac:spMkLst>
            <pc:docMk/>
            <pc:sldMk cId="237480750" sldId="418"/>
            <ac:spMk id="2" creationId="{ABEEE0FC-602A-4692-9CA7-9E677DBA6605}"/>
          </ac:spMkLst>
        </pc:spChg>
        <pc:spChg chg="mod">
          <ac:chgData name="Horak Melitta" userId="5bed77d0-67f1-4b24-b240-7498d2172a42" providerId="ADAL" clId="{02762197-D454-4D6C-8124-124CFC6F15D5}" dt="2023-05-03T05:10:53.594" v="327" actId="255"/>
          <ac:spMkLst>
            <pc:docMk/>
            <pc:sldMk cId="237480750" sldId="418"/>
            <ac:spMk id="3" creationId="{BF2698CA-41BB-4335-93E4-A4F0C85303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4BC0D-0E4C-4B09-81EB-56E5316E2AA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9F66922A-B604-4B40-A44F-BB795ECD60B6}">
      <dgm:prSet phldrT="[Text]"/>
      <dgm:spPr/>
      <dgm:t>
        <a:bodyPr/>
        <a:lstStyle/>
        <a:p>
          <a:r>
            <a:rPr lang="de-DE" dirty="0"/>
            <a:t>Prävention </a:t>
          </a:r>
        </a:p>
      </dgm:t>
    </dgm:pt>
    <dgm:pt modelId="{BA00EBF6-5275-4A3A-B4C6-BAF5CF15BC5A}" type="parTrans" cxnId="{6261906B-CDDE-45E6-9375-95A0784B9BE6}">
      <dgm:prSet/>
      <dgm:spPr/>
      <dgm:t>
        <a:bodyPr/>
        <a:lstStyle/>
        <a:p>
          <a:endParaRPr lang="de-DE"/>
        </a:p>
      </dgm:t>
    </dgm:pt>
    <dgm:pt modelId="{99061696-FC1F-4B62-B10E-511F0BE0F15D}" type="sibTrans" cxnId="{6261906B-CDDE-45E6-9375-95A0784B9BE6}">
      <dgm:prSet/>
      <dgm:spPr/>
      <dgm:t>
        <a:bodyPr/>
        <a:lstStyle/>
        <a:p>
          <a:endParaRPr lang="de-DE"/>
        </a:p>
      </dgm:t>
    </dgm:pt>
    <dgm:pt modelId="{23DAB652-5F32-4AB1-A193-BEA5BAFBC7A6}">
      <dgm:prSet phldrT="[Text]"/>
      <dgm:spPr/>
      <dgm:t>
        <a:bodyPr/>
        <a:lstStyle/>
        <a:p>
          <a:r>
            <a:rPr lang="de-DE" dirty="0"/>
            <a:t>Risikofaktorenmodell</a:t>
          </a:r>
        </a:p>
      </dgm:t>
    </dgm:pt>
    <dgm:pt modelId="{1DF84A49-BBD2-4BDE-A71F-AAD3D77B86E7}" type="parTrans" cxnId="{8F29FE5F-5599-4D20-B356-5A4E471EBF82}">
      <dgm:prSet/>
      <dgm:spPr/>
      <dgm:t>
        <a:bodyPr/>
        <a:lstStyle/>
        <a:p>
          <a:endParaRPr lang="de-DE"/>
        </a:p>
      </dgm:t>
    </dgm:pt>
    <dgm:pt modelId="{3C878FFB-4B77-42C2-9285-3DCDA2F1777E}" type="sibTrans" cxnId="{8F29FE5F-5599-4D20-B356-5A4E471EBF82}">
      <dgm:prSet/>
      <dgm:spPr/>
      <dgm:t>
        <a:bodyPr/>
        <a:lstStyle/>
        <a:p>
          <a:endParaRPr lang="de-DE"/>
        </a:p>
      </dgm:t>
    </dgm:pt>
    <dgm:pt modelId="{1F0010F5-EC7B-4467-9A08-BC9C1AA52F7B}">
      <dgm:prSet phldrT="[Text]"/>
      <dgm:spPr/>
      <dgm:t>
        <a:bodyPr/>
        <a:lstStyle/>
        <a:p>
          <a:r>
            <a:rPr lang="de-DE" dirty="0" err="1"/>
            <a:t>Pahogenetisches</a:t>
          </a:r>
          <a:r>
            <a:rPr lang="de-DE" dirty="0"/>
            <a:t> Gesundheitsverständnis</a:t>
          </a:r>
        </a:p>
        <a:p>
          <a:r>
            <a:rPr lang="de-DE" dirty="0" err="1"/>
            <a:t>Fakus</a:t>
          </a:r>
          <a:r>
            <a:rPr lang="de-DE" dirty="0"/>
            <a:t> auf Vermeidung und Entstehung von Erkrankung </a:t>
          </a:r>
        </a:p>
      </dgm:t>
    </dgm:pt>
    <dgm:pt modelId="{2D61B51F-2BF4-4DDF-8604-2E1F336D32CF}" type="parTrans" cxnId="{557F8448-188D-463B-B24C-6692EFC40E60}">
      <dgm:prSet/>
      <dgm:spPr/>
      <dgm:t>
        <a:bodyPr/>
        <a:lstStyle/>
        <a:p>
          <a:endParaRPr lang="de-DE"/>
        </a:p>
      </dgm:t>
    </dgm:pt>
    <dgm:pt modelId="{FF07FD9C-94CC-4290-97F8-C6DAF24BA846}" type="sibTrans" cxnId="{557F8448-188D-463B-B24C-6692EFC40E60}">
      <dgm:prSet/>
      <dgm:spPr/>
      <dgm:t>
        <a:bodyPr/>
        <a:lstStyle/>
        <a:p>
          <a:endParaRPr lang="de-DE"/>
        </a:p>
      </dgm:t>
    </dgm:pt>
    <dgm:pt modelId="{6DD29BF4-F9F3-4DBB-B245-B001EFC97C06}">
      <dgm:prSet phldrT="[Text]"/>
      <dgm:spPr/>
      <dgm:t>
        <a:bodyPr/>
        <a:lstStyle/>
        <a:p>
          <a:r>
            <a:rPr lang="de-DE" dirty="0"/>
            <a:t>Gesundheitsförderung </a:t>
          </a:r>
        </a:p>
      </dgm:t>
    </dgm:pt>
    <dgm:pt modelId="{D9F5941E-401F-46AD-8A9C-BF97F1A86039}" type="parTrans" cxnId="{DBF24E8E-F5D1-48BB-8430-90B7B705223A}">
      <dgm:prSet/>
      <dgm:spPr/>
      <dgm:t>
        <a:bodyPr/>
        <a:lstStyle/>
        <a:p>
          <a:endParaRPr lang="de-DE"/>
        </a:p>
      </dgm:t>
    </dgm:pt>
    <dgm:pt modelId="{FECEE08D-6370-4723-BDE7-83E8698D3236}" type="sibTrans" cxnId="{DBF24E8E-F5D1-48BB-8430-90B7B705223A}">
      <dgm:prSet/>
      <dgm:spPr/>
      <dgm:t>
        <a:bodyPr/>
        <a:lstStyle/>
        <a:p>
          <a:endParaRPr lang="de-DE"/>
        </a:p>
      </dgm:t>
    </dgm:pt>
    <dgm:pt modelId="{ADE6E125-5890-477F-B8C2-3F085F8615D1}">
      <dgm:prSet phldrT="[Text]"/>
      <dgm:spPr/>
      <dgm:t>
        <a:bodyPr/>
        <a:lstStyle/>
        <a:p>
          <a:r>
            <a:rPr lang="de-DE" dirty="0"/>
            <a:t>Modelle und Konzepte wie Salutogenese, Resilienz, Empowerment </a:t>
          </a:r>
          <a:r>
            <a:rPr lang="de-DE" dirty="0" err="1"/>
            <a:t>etc</a:t>
          </a:r>
          <a:r>
            <a:rPr lang="de-DE" dirty="0"/>
            <a:t> </a:t>
          </a:r>
        </a:p>
      </dgm:t>
    </dgm:pt>
    <dgm:pt modelId="{09A78F5D-36E9-49C6-B941-1CE999F44DA1}" type="parTrans" cxnId="{380F623B-6E96-4641-B380-E356FE3F5D64}">
      <dgm:prSet/>
      <dgm:spPr/>
      <dgm:t>
        <a:bodyPr/>
        <a:lstStyle/>
        <a:p>
          <a:endParaRPr lang="de-DE"/>
        </a:p>
      </dgm:t>
    </dgm:pt>
    <dgm:pt modelId="{40F29AAD-0602-4791-AEDA-75B0E593122D}" type="sibTrans" cxnId="{380F623B-6E96-4641-B380-E356FE3F5D64}">
      <dgm:prSet/>
      <dgm:spPr/>
      <dgm:t>
        <a:bodyPr/>
        <a:lstStyle/>
        <a:p>
          <a:endParaRPr lang="de-DE"/>
        </a:p>
      </dgm:t>
    </dgm:pt>
    <dgm:pt modelId="{495230A0-0469-4120-9570-75C2AEC983A4}">
      <dgm:prSet phldrT="[Text]"/>
      <dgm:spPr/>
      <dgm:t>
        <a:bodyPr/>
        <a:lstStyle/>
        <a:p>
          <a:r>
            <a:rPr lang="de-DE" dirty="0" err="1"/>
            <a:t>Solutogenetisches</a:t>
          </a:r>
          <a:r>
            <a:rPr lang="de-DE" dirty="0"/>
            <a:t> Gesundheitsverständnis</a:t>
          </a:r>
        </a:p>
        <a:p>
          <a:r>
            <a:rPr lang="de-DE" dirty="0"/>
            <a:t>Fokus auf Förderung und Entstehung von Gesundheit</a:t>
          </a:r>
        </a:p>
      </dgm:t>
    </dgm:pt>
    <dgm:pt modelId="{36DB6302-1620-4E40-9709-95DCFE19EB84}" type="parTrans" cxnId="{A842FF4C-39AD-45D4-AE6F-D47A22324B24}">
      <dgm:prSet/>
      <dgm:spPr/>
      <dgm:t>
        <a:bodyPr/>
        <a:lstStyle/>
        <a:p>
          <a:endParaRPr lang="de-DE"/>
        </a:p>
      </dgm:t>
    </dgm:pt>
    <dgm:pt modelId="{96D8E713-A339-4966-A7B1-6C98A96CBCD8}" type="sibTrans" cxnId="{A842FF4C-39AD-45D4-AE6F-D47A22324B24}">
      <dgm:prSet/>
      <dgm:spPr/>
      <dgm:t>
        <a:bodyPr/>
        <a:lstStyle/>
        <a:p>
          <a:endParaRPr lang="de-DE"/>
        </a:p>
      </dgm:t>
    </dgm:pt>
    <dgm:pt modelId="{97A5D430-058D-4E34-8965-01D1C10E65BF}">
      <dgm:prSet phldrT="[Text]"/>
      <dgm:spPr/>
      <dgm:t>
        <a:bodyPr/>
        <a:lstStyle/>
        <a:p>
          <a:r>
            <a:rPr lang="de-DE" dirty="0"/>
            <a:t>Vermeidungsstrategie</a:t>
          </a:r>
        </a:p>
      </dgm:t>
    </dgm:pt>
    <dgm:pt modelId="{C1112BDE-D009-4EEF-89FE-210A4E953E03}" type="parTrans" cxnId="{4978880D-F0A3-4BCC-B5E1-9CAD215CE591}">
      <dgm:prSet/>
      <dgm:spPr/>
      <dgm:t>
        <a:bodyPr/>
        <a:lstStyle/>
        <a:p>
          <a:endParaRPr lang="de-DE"/>
        </a:p>
      </dgm:t>
    </dgm:pt>
    <dgm:pt modelId="{7F6BF524-FB99-4768-B424-C580F96EF9E3}" type="sibTrans" cxnId="{4978880D-F0A3-4BCC-B5E1-9CAD215CE591}">
      <dgm:prSet/>
      <dgm:spPr/>
      <dgm:t>
        <a:bodyPr/>
        <a:lstStyle/>
        <a:p>
          <a:endParaRPr lang="de-DE"/>
        </a:p>
      </dgm:t>
    </dgm:pt>
    <dgm:pt modelId="{534C9025-A751-4296-B79D-25A54A33ECD1}">
      <dgm:prSet phldrT="[Text]"/>
      <dgm:spPr/>
      <dgm:t>
        <a:bodyPr/>
        <a:lstStyle/>
        <a:p>
          <a:r>
            <a:rPr lang="de-DE" dirty="0"/>
            <a:t>Förderungsstrategie</a:t>
          </a:r>
        </a:p>
      </dgm:t>
    </dgm:pt>
    <dgm:pt modelId="{DD378180-C6A8-4D0E-B2BB-98BF3FFEAEC5}" type="parTrans" cxnId="{50C6D57F-555E-471B-81EB-B592F88C40A8}">
      <dgm:prSet/>
      <dgm:spPr/>
      <dgm:t>
        <a:bodyPr/>
        <a:lstStyle/>
        <a:p>
          <a:endParaRPr lang="de-DE"/>
        </a:p>
      </dgm:t>
    </dgm:pt>
    <dgm:pt modelId="{AF5BB992-7A45-4035-BD18-EFB73E143372}" type="sibTrans" cxnId="{50C6D57F-555E-471B-81EB-B592F88C40A8}">
      <dgm:prSet/>
      <dgm:spPr/>
      <dgm:t>
        <a:bodyPr/>
        <a:lstStyle/>
        <a:p>
          <a:endParaRPr lang="de-DE"/>
        </a:p>
      </dgm:t>
    </dgm:pt>
    <dgm:pt modelId="{2D5A8077-5D38-472E-A67F-6CF433AF32EA}" type="pres">
      <dgm:prSet presAssocID="{1B74BC0D-0E4C-4B09-81EB-56E5316E2AA8}" presName="diagram" presStyleCnt="0">
        <dgm:presLayoutVars>
          <dgm:chPref val="1"/>
          <dgm:dir/>
          <dgm:animOne val="branch"/>
          <dgm:animLvl val="lvl"/>
          <dgm:resizeHandles/>
        </dgm:presLayoutVars>
      </dgm:prSet>
      <dgm:spPr/>
    </dgm:pt>
    <dgm:pt modelId="{568C6074-64FF-44D5-8217-F5B444D51184}" type="pres">
      <dgm:prSet presAssocID="{9F66922A-B604-4B40-A44F-BB795ECD60B6}" presName="root" presStyleCnt="0"/>
      <dgm:spPr/>
    </dgm:pt>
    <dgm:pt modelId="{2E61F0D1-9E1B-4048-BDCD-BB3F26B4E290}" type="pres">
      <dgm:prSet presAssocID="{9F66922A-B604-4B40-A44F-BB795ECD60B6}" presName="rootComposite" presStyleCnt="0"/>
      <dgm:spPr/>
    </dgm:pt>
    <dgm:pt modelId="{C6FA8198-D4D9-4ADF-B903-5A3E7DB7F629}" type="pres">
      <dgm:prSet presAssocID="{9F66922A-B604-4B40-A44F-BB795ECD60B6}" presName="rootText" presStyleLbl="node1" presStyleIdx="0" presStyleCnt="2"/>
      <dgm:spPr/>
    </dgm:pt>
    <dgm:pt modelId="{B906EA6F-CB0E-4A31-A1EA-B27914EBDE4A}" type="pres">
      <dgm:prSet presAssocID="{9F66922A-B604-4B40-A44F-BB795ECD60B6}" presName="rootConnector" presStyleLbl="node1" presStyleIdx="0" presStyleCnt="2"/>
      <dgm:spPr/>
    </dgm:pt>
    <dgm:pt modelId="{F9E6C6C7-8ACC-40EE-99E7-70405F2B8810}" type="pres">
      <dgm:prSet presAssocID="{9F66922A-B604-4B40-A44F-BB795ECD60B6}" presName="childShape" presStyleCnt="0"/>
      <dgm:spPr/>
    </dgm:pt>
    <dgm:pt modelId="{ACAFFE47-FF99-49D4-B943-DC7BB8F4E52D}" type="pres">
      <dgm:prSet presAssocID="{1DF84A49-BBD2-4BDE-A71F-AAD3D77B86E7}" presName="Name13" presStyleLbl="parChTrans1D2" presStyleIdx="0" presStyleCnt="6"/>
      <dgm:spPr/>
    </dgm:pt>
    <dgm:pt modelId="{602A6B0A-9767-466C-B30F-B7C288784441}" type="pres">
      <dgm:prSet presAssocID="{23DAB652-5F32-4AB1-A193-BEA5BAFBC7A6}" presName="childText" presStyleLbl="bgAcc1" presStyleIdx="0" presStyleCnt="6" custScaleX="137613">
        <dgm:presLayoutVars>
          <dgm:bulletEnabled val="1"/>
        </dgm:presLayoutVars>
      </dgm:prSet>
      <dgm:spPr/>
    </dgm:pt>
    <dgm:pt modelId="{F9BFD38D-C386-49E4-BEDF-4F50A924FDC8}" type="pres">
      <dgm:prSet presAssocID="{2D61B51F-2BF4-4DDF-8604-2E1F336D32CF}" presName="Name13" presStyleLbl="parChTrans1D2" presStyleIdx="1" presStyleCnt="6"/>
      <dgm:spPr/>
    </dgm:pt>
    <dgm:pt modelId="{F0240BB0-3183-4407-A5F6-946DF0ED261B}" type="pres">
      <dgm:prSet presAssocID="{1F0010F5-EC7B-4467-9A08-BC9C1AA52F7B}" presName="childText" presStyleLbl="bgAcc1" presStyleIdx="1" presStyleCnt="6" custScaleX="134488">
        <dgm:presLayoutVars>
          <dgm:bulletEnabled val="1"/>
        </dgm:presLayoutVars>
      </dgm:prSet>
      <dgm:spPr/>
    </dgm:pt>
    <dgm:pt modelId="{7FD2954D-BE22-4E8A-A85D-0DEADB10BA6E}" type="pres">
      <dgm:prSet presAssocID="{C1112BDE-D009-4EEF-89FE-210A4E953E03}" presName="Name13" presStyleLbl="parChTrans1D2" presStyleIdx="2" presStyleCnt="6"/>
      <dgm:spPr/>
    </dgm:pt>
    <dgm:pt modelId="{7916E43E-AE76-428C-AC35-B73FA20CB49B}" type="pres">
      <dgm:prSet presAssocID="{97A5D430-058D-4E34-8965-01D1C10E65BF}" presName="childText" presStyleLbl="bgAcc1" presStyleIdx="2" presStyleCnt="6">
        <dgm:presLayoutVars>
          <dgm:bulletEnabled val="1"/>
        </dgm:presLayoutVars>
      </dgm:prSet>
      <dgm:spPr/>
    </dgm:pt>
    <dgm:pt modelId="{7D0E910A-DC4C-4C32-8A00-B702616AF4B2}" type="pres">
      <dgm:prSet presAssocID="{6DD29BF4-F9F3-4DBB-B245-B001EFC97C06}" presName="root" presStyleCnt="0"/>
      <dgm:spPr/>
    </dgm:pt>
    <dgm:pt modelId="{9160D11F-9687-4910-ABEB-E40CA17E939B}" type="pres">
      <dgm:prSet presAssocID="{6DD29BF4-F9F3-4DBB-B245-B001EFC97C06}" presName="rootComposite" presStyleCnt="0"/>
      <dgm:spPr/>
    </dgm:pt>
    <dgm:pt modelId="{B9DDD13C-C104-4AD9-A1FA-19BC10EE1103}" type="pres">
      <dgm:prSet presAssocID="{6DD29BF4-F9F3-4DBB-B245-B001EFC97C06}" presName="rootText" presStyleLbl="node1" presStyleIdx="1" presStyleCnt="2" custScaleY="102625"/>
      <dgm:spPr/>
    </dgm:pt>
    <dgm:pt modelId="{A8E88B9C-44ED-4450-94C2-A1979043FABB}" type="pres">
      <dgm:prSet presAssocID="{6DD29BF4-F9F3-4DBB-B245-B001EFC97C06}" presName="rootConnector" presStyleLbl="node1" presStyleIdx="1" presStyleCnt="2"/>
      <dgm:spPr/>
    </dgm:pt>
    <dgm:pt modelId="{4E9836A9-7FC2-4CCA-9D0F-E0EE0A9C5FFC}" type="pres">
      <dgm:prSet presAssocID="{6DD29BF4-F9F3-4DBB-B245-B001EFC97C06}" presName="childShape" presStyleCnt="0"/>
      <dgm:spPr/>
    </dgm:pt>
    <dgm:pt modelId="{B5CB4268-9C47-41E4-84E3-FE8430A7BFFB}" type="pres">
      <dgm:prSet presAssocID="{09A78F5D-36E9-49C6-B941-1CE999F44DA1}" presName="Name13" presStyleLbl="parChTrans1D2" presStyleIdx="3" presStyleCnt="6"/>
      <dgm:spPr/>
    </dgm:pt>
    <dgm:pt modelId="{08BEF582-9BBC-4E92-B374-AB13D0662B3D}" type="pres">
      <dgm:prSet presAssocID="{ADE6E125-5890-477F-B8C2-3F085F8615D1}" presName="childText" presStyleLbl="bgAcc1" presStyleIdx="3" presStyleCnt="6" custScaleX="132502">
        <dgm:presLayoutVars>
          <dgm:bulletEnabled val="1"/>
        </dgm:presLayoutVars>
      </dgm:prSet>
      <dgm:spPr/>
    </dgm:pt>
    <dgm:pt modelId="{27901E59-A771-4E8A-AB87-A6EFC5DB909E}" type="pres">
      <dgm:prSet presAssocID="{36DB6302-1620-4E40-9709-95DCFE19EB84}" presName="Name13" presStyleLbl="parChTrans1D2" presStyleIdx="4" presStyleCnt="6"/>
      <dgm:spPr/>
    </dgm:pt>
    <dgm:pt modelId="{4AD6285B-34D8-48D4-93E6-3A1E7691CF6F}" type="pres">
      <dgm:prSet presAssocID="{495230A0-0469-4120-9570-75C2AEC983A4}" presName="childText" presStyleLbl="bgAcc1" presStyleIdx="4" presStyleCnt="6" custScaleX="130140">
        <dgm:presLayoutVars>
          <dgm:bulletEnabled val="1"/>
        </dgm:presLayoutVars>
      </dgm:prSet>
      <dgm:spPr/>
    </dgm:pt>
    <dgm:pt modelId="{2F6C4069-2949-4991-A52A-6F7E52F0B863}" type="pres">
      <dgm:prSet presAssocID="{DD378180-C6A8-4D0E-B2BB-98BF3FFEAEC5}" presName="Name13" presStyleLbl="parChTrans1D2" presStyleIdx="5" presStyleCnt="6"/>
      <dgm:spPr/>
    </dgm:pt>
    <dgm:pt modelId="{3AA62259-8ACD-41CF-A9D2-61C0EFD446B4}" type="pres">
      <dgm:prSet presAssocID="{534C9025-A751-4296-B79D-25A54A33ECD1}" presName="childText" presStyleLbl="bgAcc1" presStyleIdx="5" presStyleCnt="6">
        <dgm:presLayoutVars>
          <dgm:bulletEnabled val="1"/>
        </dgm:presLayoutVars>
      </dgm:prSet>
      <dgm:spPr/>
    </dgm:pt>
  </dgm:ptLst>
  <dgm:cxnLst>
    <dgm:cxn modelId="{F116AA01-CC17-4937-8D9A-BE40B654F555}" type="presOf" srcId="{ADE6E125-5890-477F-B8C2-3F085F8615D1}" destId="{08BEF582-9BBC-4E92-B374-AB13D0662B3D}" srcOrd="0" destOrd="0" presId="urn:microsoft.com/office/officeart/2005/8/layout/hierarchy3"/>
    <dgm:cxn modelId="{4978880D-F0A3-4BCC-B5E1-9CAD215CE591}" srcId="{9F66922A-B604-4B40-A44F-BB795ECD60B6}" destId="{97A5D430-058D-4E34-8965-01D1C10E65BF}" srcOrd="2" destOrd="0" parTransId="{C1112BDE-D009-4EEF-89FE-210A4E953E03}" sibTransId="{7F6BF524-FB99-4768-B424-C580F96EF9E3}"/>
    <dgm:cxn modelId="{6FD11B0F-830B-494B-A3B8-8AD966DA6AD5}" type="presOf" srcId="{6DD29BF4-F9F3-4DBB-B245-B001EFC97C06}" destId="{A8E88B9C-44ED-4450-94C2-A1979043FABB}" srcOrd="1" destOrd="0" presId="urn:microsoft.com/office/officeart/2005/8/layout/hierarchy3"/>
    <dgm:cxn modelId="{8D265023-CD73-49D8-B50F-FD2D781C9795}" type="presOf" srcId="{DD378180-C6A8-4D0E-B2BB-98BF3FFEAEC5}" destId="{2F6C4069-2949-4991-A52A-6F7E52F0B863}" srcOrd="0" destOrd="0" presId="urn:microsoft.com/office/officeart/2005/8/layout/hierarchy3"/>
    <dgm:cxn modelId="{380F623B-6E96-4641-B380-E356FE3F5D64}" srcId="{6DD29BF4-F9F3-4DBB-B245-B001EFC97C06}" destId="{ADE6E125-5890-477F-B8C2-3F085F8615D1}" srcOrd="0" destOrd="0" parTransId="{09A78F5D-36E9-49C6-B941-1CE999F44DA1}" sibTransId="{40F29AAD-0602-4791-AEDA-75B0E593122D}"/>
    <dgm:cxn modelId="{A78D935E-09D7-4D9F-9617-EFB192370B3B}" type="presOf" srcId="{534C9025-A751-4296-B79D-25A54A33ECD1}" destId="{3AA62259-8ACD-41CF-A9D2-61C0EFD446B4}" srcOrd="0" destOrd="0" presId="urn:microsoft.com/office/officeart/2005/8/layout/hierarchy3"/>
    <dgm:cxn modelId="{8F29FE5F-5599-4D20-B356-5A4E471EBF82}" srcId="{9F66922A-B604-4B40-A44F-BB795ECD60B6}" destId="{23DAB652-5F32-4AB1-A193-BEA5BAFBC7A6}" srcOrd="0" destOrd="0" parTransId="{1DF84A49-BBD2-4BDE-A71F-AAD3D77B86E7}" sibTransId="{3C878FFB-4B77-42C2-9285-3DCDA2F1777E}"/>
    <dgm:cxn modelId="{557F8448-188D-463B-B24C-6692EFC40E60}" srcId="{9F66922A-B604-4B40-A44F-BB795ECD60B6}" destId="{1F0010F5-EC7B-4467-9A08-BC9C1AA52F7B}" srcOrd="1" destOrd="0" parTransId="{2D61B51F-2BF4-4DDF-8604-2E1F336D32CF}" sibTransId="{FF07FD9C-94CC-4290-97F8-C6DAF24BA846}"/>
    <dgm:cxn modelId="{7BCE2E4A-09C1-4724-9DFB-F1A28F1489D4}" type="presOf" srcId="{C1112BDE-D009-4EEF-89FE-210A4E953E03}" destId="{7FD2954D-BE22-4E8A-A85D-0DEADB10BA6E}" srcOrd="0" destOrd="0" presId="urn:microsoft.com/office/officeart/2005/8/layout/hierarchy3"/>
    <dgm:cxn modelId="{6261906B-CDDE-45E6-9375-95A0784B9BE6}" srcId="{1B74BC0D-0E4C-4B09-81EB-56E5316E2AA8}" destId="{9F66922A-B604-4B40-A44F-BB795ECD60B6}" srcOrd="0" destOrd="0" parTransId="{BA00EBF6-5275-4A3A-B4C6-BAF5CF15BC5A}" sibTransId="{99061696-FC1F-4B62-B10E-511F0BE0F15D}"/>
    <dgm:cxn modelId="{A842FF4C-39AD-45D4-AE6F-D47A22324B24}" srcId="{6DD29BF4-F9F3-4DBB-B245-B001EFC97C06}" destId="{495230A0-0469-4120-9570-75C2AEC983A4}" srcOrd="1" destOrd="0" parTransId="{36DB6302-1620-4E40-9709-95DCFE19EB84}" sibTransId="{96D8E713-A339-4966-A7B1-6C98A96CBCD8}"/>
    <dgm:cxn modelId="{50C6D57F-555E-471B-81EB-B592F88C40A8}" srcId="{6DD29BF4-F9F3-4DBB-B245-B001EFC97C06}" destId="{534C9025-A751-4296-B79D-25A54A33ECD1}" srcOrd="2" destOrd="0" parTransId="{DD378180-C6A8-4D0E-B2BB-98BF3FFEAEC5}" sibTransId="{AF5BB992-7A45-4035-BD18-EFB73E143372}"/>
    <dgm:cxn modelId="{5DFC4782-C1D9-41DD-A853-64607A9BEE46}" type="presOf" srcId="{495230A0-0469-4120-9570-75C2AEC983A4}" destId="{4AD6285B-34D8-48D4-93E6-3A1E7691CF6F}" srcOrd="0" destOrd="0" presId="urn:microsoft.com/office/officeart/2005/8/layout/hierarchy3"/>
    <dgm:cxn modelId="{D7F0FB8C-B860-46A2-981A-B139401F2D8E}" type="presOf" srcId="{9F66922A-B604-4B40-A44F-BB795ECD60B6}" destId="{B906EA6F-CB0E-4A31-A1EA-B27914EBDE4A}" srcOrd="1" destOrd="0" presId="urn:microsoft.com/office/officeart/2005/8/layout/hierarchy3"/>
    <dgm:cxn modelId="{DBF24E8E-F5D1-48BB-8430-90B7B705223A}" srcId="{1B74BC0D-0E4C-4B09-81EB-56E5316E2AA8}" destId="{6DD29BF4-F9F3-4DBB-B245-B001EFC97C06}" srcOrd="1" destOrd="0" parTransId="{D9F5941E-401F-46AD-8A9C-BF97F1A86039}" sibTransId="{FECEE08D-6370-4723-BDE7-83E8698D3236}"/>
    <dgm:cxn modelId="{1D33C390-B9BD-4A34-91B2-80D73E3ECF9A}" type="presOf" srcId="{1F0010F5-EC7B-4467-9A08-BC9C1AA52F7B}" destId="{F0240BB0-3183-4407-A5F6-946DF0ED261B}" srcOrd="0" destOrd="0" presId="urn:microsoft.com/office/officeart/2005/8/layout/hierarchy3"/>
    <dgm:cxn modelId="{7F88EAB7-9ADA-4513-864F-5BF73D94C5D9}" type="presOf" srcId="{36DB6302-1620-4E40-9709-95DCFE19EB84}" destId="{27901E59-A771-4E8A-AB87-A6EFC5DB909E}" srcOrd="0" destOrd="0" presId="urn:microsoft.com/office/officeart/2005/8/layout/hierarchy3"/>
    <dgm:cxn modelId="{851ADFBE-B542-4A72-9547-0E57C42EE725}" type="presOf" srcId="{9F66922A-B604-4B40-A44F-BB795ECD60B6}" destId="{C6FA8198-D4D9-4ADF-B903-5A3E7DB7F629}" srcOrd="0" destOrd="0" presId="urn:microsoft.com/office/officeart/2005/8/layout/hierarchy3"/>
    <dgm:cxn modelId="{10B232C1-C681-423A-BACF-C513FF133961}" type="presOf" srcId="{1B74BC0D-0E4C-4B09-81EB-56E5316E2AA8}" destId="{2D5A8077-5D38-472E-A67F-6CF433AF32EA}" srcOrd="0" destOrd="0" presId="urn:microsoft.com/office/officeart/2005/8/layout/hierarchy3"/>
    <dgm:cxn modelId="{8873D4C4-A022-4650-BF00-82FF6EE0D55F}" type="presOf" srcId="{1DF84A49-BBD2-4BDE-A71F-AAD3D77B86E7}" destId="{ACAFFE47-FF99-49D4-B943-DC7BB8F4E52D}" srcOrd="0" destOrd="0" presId="urn:microsoft.com/office/officeart/2005/8/layout/hierarchy3"/>
    <dgm:cxn modelId="{E79B34DC-E1FD-4D65-B8E8-FFDEF49391B1}" type="presOf" srcId="{23DAB652-5F32-4AB1-A193-BEA5BAFBC7A6}" destId="{602A6B0A-9767-466C-B30F-B7C288784441}" srcOrd="0" destOrd="0" presId="urn:microsoft.com/office/officeart/2005/8/layout/hierarchy3"/>
    <dgm:cxn modelId="{F60E01DE-ABC0-4564-B5AC-A21A8EB897C9}" type="presOf" srcId="{2D61B51F-2BF4-4DDF-8604-2E1F336D32CF}" destId="{F9BFD38D-C386-49E4-BEDF-4F50A924FDC8}" srcOrd="0" destOrd="0" presId="urn:microsoft.com/office/officeart/2005/8/layout/hierarchy3"/>
    <dgm:cxn modelId="{FD2D15EE-098B-40E8-B9C5-79431A6BAD3C}" type="presOf" srcId="{09A78F5D-36E9-49C6-B941-1CE999F44DA1}" destId="{B5CB4268-9C47-41E4-84E3-FE8430A7BFFB}" srcOrd="0" destOrd="0" presId="urn:microsoft.com/office/officeart/2005/8/layout/hierarchy3"/>
    <dgm:cxn modelId="{0EE21CF3-1663-46D6-8637-5669E843EC19}" type="presOf" srcId="{6DD29BF4-F9F3-4DBB-B245-B001EFC97C06}" destId="{B9DDD13C-C104-4AD9-A1FA-19BC10EE1103}" srcOrd="0" destOrd="0" presId="urn:microsoft.com/office/officeart/2005/8/layout/hierarchy3"/>
    <dgm:cxn modelId="{7207A2F8-B876-443C-9023-9F4027371061}" type="presOf" srcId="{97A5D430-058D-4E34-8965-01D1C10E65BF}" destId="{7916E43E-AE76-428C-AC35-B73FA20CB49B}" srcOrd="0" destOrd="0" presId="urn:microsoft.com/office/officeart/2005/8/layout/hierarchy3"/>
    <dgm:cxn modelId="{2FE898D1-557E-4F6B-A9BD-DA516D238A04}" type="presParOf" srcId="{2D5A8077-5D38-472E-A67F-6CF433AF32EA}" destId="{568C6074-64FF-44D5-8217-F5B444D51184}" srcOrd="0" destOrd="0" presId="urn:microsoft.com/office/officeart/2005/8/layout/hierarchy3"/>
    <dgm:cxn modelId="{3BE2A549-48BA-4CBC-A974-04F6E7D69356}" type="presParOf" srcId="{568C6074-64FF-44D5-8217-F5B444D51184}" destId="{2E61F0D1-9E1B-4048-BDCD-BB3F26B4E290}" srcOrd="0" destOrd="0" presId="urn:microsoft.com/office/officeart/2005/8/layout/hierarchy3"/>
    <dgm:cxn modelId="{C9207A8E-C408-45FE-8AED-BE57DABE7BAC}" type="presParOf" srcId="{2E61F0D1-9E1B-4048-BDCD-BB3F26B4E290}" destId="{C6FA8198-D4D9-4ADF-B903-5A3E7DB7F629}" srcOrd="0" destOrd="0" presId="urn:microsoft.com/office/officeart/2005/8/layout/hierarchy3"/>
    <dgm:cxn modelId="{F222A56B-C4C3-4B0A-82F1-1B2F062BAA77}" type="presParOf" srcId="{2E61F0D1-9E1B-4048-BDCD-BB3F26B4E290}" destId="{B906EA6F-CB0E-4A31-A1EA-B27914EBDE4A}" srcOrd="1" destOrd="0" presId="urn:microsoft.com/office/officeart/2005/8/layout/hierarchy3"/>
    <dgm:cxn modelId="{FB30300F-960A-424D-9512-47961F93788F}" type="presParOf" srcId="{568C6074-64FF-44D5-8217-F5B444D51184}" destId="{F9E6C6C7-8ACC-40EE-99E7-70405F2B8810}" srcOrd="1" destOrd="0" presId="urn:microsoft.com/office/officeart/2005/8/layout/hierarchy3"/>
    <dgm:cxn modelId="{09FE9E96-DA33-428E-BF25-F932F1B525C0}" type="presParOf" srcId="{F9E6C6C7-8ACC-40EE-99E7-70405F2B8810}" destId="{ACAFFE47-FF99-49D4-B943-DC7BB8F4E52D}" srcOrd="0" destOrd="0" presId="urn:microsoft.com/office/officeart/2005/8/layout/hierarchy3"/>
    <dgm:cxn modelId="{7B760003-54DD-4BC2-A42A-53831E50AD05}" type="presParOf" srcId="{F9E6C6C7-8ACC-40EE-99E7-70405F2B8810}" destId="{602A6B0A-9767-466C-B30F-B7C288784441}" srcOrd="1" destOrd="0" presId="urn:microsoft.com/office/officeart/2005/8/layout/hierarchy3"/>
    <dgm:cxn modelId="{269DFEDE-1AB9-4930-8AD4-E646384B40AE}" type="presParOf" srcId="{F9E6C6C7-8ACC-40EE-99E7-70405F2B8810}" destId="{F9BFD38D-C386-49E4-BEDF-4F50A924FDC8}" srcOrd="2" destOrd="0" presId="urn:microsoft.com/office/officeart/2005/8/layout/hierarchy3"/>
    <dgm:cxn modelId="{C615B737-7145-4CBC-96FA-B596871848F4}" type="presParOf" srcId="{F9E6C6C7-8ACC-40EE-99E7-70405F2B8810}" destId="{F0240BB0-3183-4407-A5F6-946DF0ED261B}" srcOrd="3" destOrd="0" presId="urn:microsoft.com/office/officeart/2005/8/layout/hierarchy3"/>
    <dgm:cxn modelId="{D088A22C-E7F1-4AF2-8605-E6F7F9562C6D}" type="presParOf" srcId="{F9E6C6C7-8ACC-40EE-99E7-70405F2B8810}" destId="{7FD2954D-BE22-4E8A-A85D-0DEADB10BA6E}" srcOrd="4" destOrd="0" presId="urn:microsoft.com/office/officeart/2005/8/layout/hierarchy3"/>
    <dgm:cxn modelId="{F8274A02-035E-40F3-9AF1-79F80011C7EB}" type="presParOf" srcId="{F9E6C6C7-8ACC-40EE-99E7-70405F2B8810}" destId="{7916E43E-AE76-428C-AC35-B73FA20CB49B}" srcOrd="5" destOrd="0" presId="urn:microsoft.com/office/officeart/2005/8/layout/hierarchy3"/>
    <dgm:cxn modelId="{F8632097-9C9B-4591-8617-13DE6D96FD0C}" type="presParOf" srcId="{2D5A8077-5D38-472E-A67F-6CF433AF32EA}" destId="{7D0E910A-DC4C-4C32-8A00-B702616AF4B2}" srcOrd="1" destOrd="0" presId="urn:microsoft.com/office/officeart/2005/8/layout/hierarchy3"/>
    <dgm:cxn modelId="{214C847C-3DF7-45B5-9A05-2D6750CFB697}" type="presParOf" srcId="{7D0E910A-DC4C-4C32-8A00-B702616AF4B2}" destId="{9160D11F-9687-4910-ABEB-E40CA17E939B}" srcOrd="0" destOrd="0" presId="urn:microsoft.com/office/officeart/2005/8/layout/hierarchy3"/>
    <dgm:cxn modelId="{9A324718-2382-444E-8E58-C8556F017C6F}" type="presParOf" srcId="{9160D11F-9687-4910-ABEB-E40CA17E939B}" destId="{B9DDD13C-C104-4AD9-A1FA-19BC10EE1103}" srcOrd="0" destOrd="0" presId="urn:microsoft.com/office/officeart/2005/8/layout/hierarchy3"/>
    <dgm:cxn modelId="{F20102B2-5CA3-4CF0-84C0-CB7B5353D13C}" type="presParOf" srcId="{9160D11F-9687-4910-ABEB-E40CA17E939B}" destId="{A8E88B9C-44ED-4450-94C2-A1979043FABB}" srcOrd="1" destOrd="0" presId="urn:microsoft.com/office/officeart/2005/8/layout/hierarchy3"/>
    <dgm:cxn modelId="{69DA6428-AB07-46B2-9CC6-661B36AB1941}" type="presParOf" srcId="{7D0E910A-DC4C-4C32-8A00-B702616AF4B2}" destId="{4E9836A9-7FC2-4CCA-9D0F-E0EE0A9C5FFC}" srcOrd="1" destOrd="0" presId="urn:microsoft.com/office/officeart/2005/8/layout/hierarchy3"/>
    <dgm:cxn modelId="{A622AA52-9BEF-403F-AD7D-0617BC7905BB}" type="presParOf" srcId="{4E9836A9-7FC2-4CCA-9D0F-E0EE0A9C5FFC}" destId="{B5CB4268-9C47-41E4-84E3-FE8430A7BFFB}" srcOrd="0" destOrd="0" presId="urn:microsoft.com/office/officeart/2005/8/layout/hierarchy3"/>
    <dgm:cxn modelId="{659AC64E-C15D-4E36-A6DF-89B5664FA908}" type="presParOf" srcId="{4E9836A9-7FC2-4CCA-9D0F-E0EE0A9C5FFC}" destId="{08BEF582-9BBC-4E92-B374-AB13D0662B3D}" srcOrd="1" destOrd="0" presId="urn:microsoft.com/office/officeart/2005/8/layout/hierarchy3"/>
    <dgm:cxn modelId="{949A3EB7-4221-4D81-9359-5FC7C1596E3E}" type="presParOf" srcId="{4E9836A9-7FC2-4CCA-9D0F-E0EE0A9C5FFC}" destId="{27901E59-A771-4E8A-AB87-A6EFC5DB909E}" srcOrd="2" destOrd="0" presId="urn:microsoft.com/office/officeart/2005/8/layout/hierarchy3"/>
    <dgm:cxn modelId="{70AD061C-E1AD-4343-87FD-E1DE59A2ED59}" type="presParOf" srcId="{4E9836A9-7FC2-4CCA-9D0F-E0EE0A9C5FFC}" destId="{4AD6285B-34D8-48D4-93E6-3A1E7691CF6F}" srcOrd="3" destOrd="0" presId="urn:microsoft.com/office/officeart/2005/8/layout/hierarchy3"/>
    <dgm:cxn modelId="{2F8C9037-AF9A-4BD5-AF86-BFF806DCD656}" type="presParOf" srcId="{4E9836A9-7FC2-4CCA-9D0F-E0EE0A9C5FFC}" destId="{2F6C4069-2949-4991-A52A-6F7E52F0B863}" srcOrd="4" destOrd="0" presId="urn:microsoft.com/office/officeart/2005/8/layout/hierarchy3"/>
    <dgm:cxn modelId="{FF9C638C-629A-4E9E-BAFC-FA657C67A9A0}" type="presParOf" srcId="{4E9836A9-7FC2-4CCA-9D0F-E0EE0A9C5FFC}" destId="{3AA62259-8ACD-41CF-A9D2-61C0EFD446B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2EFF6-2EAC-45E8-A1FB-E70AE92D9FCC}"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de-DE"/>
        </a:p>
      </dgm:t>
    </dgm:pt>
    <dgm:pt modelId="{CA82E521-1958-4D89-975D-8AB56FC3EE64}">
      <dgm:prSet phldrT="[Text]"/>
      <dgm:spPr/>
      <dgm:t>
        <a:bodyPr/>
        <a:lstStyle/>
        <a:p>
          <a:r>
            <a:rPr lang="de-DE" dirty="0"/>
            <a:t>Stärkung des Kohärenzgefühls</a:t>
          </a:r>
        </a:p>
      </dgm:t>
    </dgm:pt>
    <dgm:pt modelId="{17D14DCD-2F83-4C5D-B5CC-638314485255}" type="parTrans" cxnId="{2AC6B6F0-1F1D-4534-B025-332795223FFB}">
      <dgm:prSet/>
      <dgm:spPr/>
      <dgm:t>
        <a:bodyPr/>
        <a:lstStyle/>
        <a:p>
          <a:endParaRPr lang="de-DE"/>
        </a:p>
      </dgm:t>
    </dgm:pt>
    <dgm:pt modelId="{798F71A0-B98E-40AB-A717-B1410340B2C9}" type="sibTrans" cxnId="{2AC6B6F0-1F1D-4534-B025-332795223FFB}">
      <dgm:prSet/>
      <dgm:spPr/>
      <dgm:t>
        <a:bodyPr/>
        <a:lstStyle/>
        <a:p>
          <a:endParaRPr lang="de-DE"/>
        </a:p>
      </dgm:t>
    </dgm:pt>
    <dgm:pt modelId="{600CDC8A-0583-4D9E-B68F-36FBF7BC8BF2}">
      <dgm:prSet phldrT="[Text]"/>
      <dgm:spPr/>
      <dgm:t>
        <a:bodyPr/>
        <a:lstStyle/>
        <a:p>
          <a:r>
            <a:rPr lang="de-DE" dirty="0"/>
            <a:t>Verstehbarkeit</a:t>
          </a:r>
        </a:p>
      </dgm:t>
    </dgm:pt>
    <dgm:pt modelId="{B6D1D272-9117-4C9A-912A-9BBA2B81EC57}" type="parTrans" cxnId="{33C456A5-1062-4F2D-86BA-9817FD7CB19B}">
      <dgm:prSet/>
      <dgm:spPr/>
      <dgm:t>
        <a:bodyPr/>
        <a:lstStyle/>
        <a:p>
          <a:endParaRPr lang="de-DE"/>
        </a:p>
      </dgm:t>
    </dgm:pt>
    <dgm:pt modelId="{E820D937-C258-4A5A-AD66-308819722374}" type="sibTrans" cxnId="{33C456A5-1062-4F2D-86BA-9817FD7CB19B}">
      <dgm:prSet/>
      <dgm:spPr/>
      <dgm:t>
        <a:bodyPr/>
        <a:lstStyle/>
        <a:p>
          <a:endParaRPr lang="de-DE"/>
        </a:p>
      </dgm:t>
    </dgm:pt>
    <dgm:pt modelId="{E50D7C62-3543-4F83-88FD-EAAF4F640057}">
      <dgm:prSet phldrT="[Text]"/>
      <dgm:spPr/>
      <dgm:t>
        <a:bodyPr/>
        <a:lstStyle/>
        <a:p>
          <a:r>
            <a:rPr lang="de-DE" dirty="0" err="1"/>
            <a:t>Bewältigbarkeit</a:t>
          </a:r>
          <a:endParaRPr lang="de-DE" dirty="0"/>
        </a:p>
      </dgm:t>
    </dgm:pt>
    <dgm:pt modelId="{1976CE09-858D-4A2B-ADE6-7EA597B86EBE}" type="parTrans" cxnId="{824A39BB-1B91-4EF4-B39B-A0DD39620F07}">
      <dgm:prSet/>
      <dgm:spPr/>
      <dgm:t>
        <a:bodyPr/>
        <a:lstStyle/>
        <a:p>
          <a:endParaRPr lang="de-DE"/>
        </a:p>
      </dgm:t>
    </dgm:pt>
    <dgm:pt modelId="{752AF94B-8CCC-4965-8E15-D640A49D7065}" type="sibTrans" cxnId="{824A39BB-1B91-4EF4-B39B-A0DD39620F07}">
      <dgm:prSet/>
      <dgm:spPr/>
      <dgm:t>
        <a:bodyPr/>
        <a:lstStyle/>
        <a:p>
          <a:endParaRPr lang="de-DE"/>
        </a:p>
      </dgm:t>
    </dgm:pt>
    <dgm:pt modelId="{D6E809CF-0BCB-4353-97AA-EE3C4823CF61}">
      <dgm:prSet phldrT="[Text]"/>
      <dgm:spPr/>
      <dgm:t>
        <a:bodyPr/>
        <a:lstStyle/>
        <a:p>
          <a:r>
            <a:rPr lang="de-DE" dirty="0"/>
            <a:t>Sinnhaftigkeit</a:t>
          </a:r>
        </a:p>
      </dgm:t>
    </dgm:pt>
    <dgm:pt modelId="{E74C2A36-4CE6-4FF4-8439-AB0E997077C1}" type="parTrans" cxnId="{B16A0C52-61AF-45FA-BA9C-E3257DDCB3CA}">
      <dgm:prSet/>
      <dgm:spPr/>
      <dgm:t>
        <a:bodyPr/>
        <a:lstStyle/>
        <a:p>
          <a:endParaRPr lang="de-DE"/>
        </a:p>
      </dgm:t>
    </dgm:pt>
    <dgm:pt modelId="{AED59E28-C9A3-43C9-9C09-9B3CB545661B}" type="sibTrans" cxnId="{B16A0C52-61AF-45FA-BA9C-E3257DDCB3CA}">
      <dgm:prSet/>
      <dgm:spPr/>
      <dgm:t>
        <a:bodyPr/>
        <a:lstStyle/>
        <a:p>
          <a:endParaRPr lang="de-DE"/>
        </a:p>
      </dgm:t>
    </dgm:pt>
    <dgm:pt modelId="{608800B0-EB45-4014-9F88-DF10B9B5A06D}" type="pres">
      <dgm:prSet presAssocID="{6D92EFF6-2EAC-45E8-A1FB-E70AE92D9FCC}" presName="cycle" presStyleCnt="0">
        <dgm:presLayoutVars>
          <dgm:chMax val="1"/>
          <dgm:dir/>
          <dgm:animLvl val="ctr"/>
          <dgm:resizeHandles val="exact"/>
        </dgm:presLayoutVars>
      </dgm:prSet>
      <dgm:spPr/>
    </dgm:pt>
    <dgm:pt modelId="{0EC51CDC-BD18-4841-BB18-366F433C53A6}" type="pres">
      <dgm:prSet presAssocID="{CA82E521-1958-4D89-975D-8AB56FC3EE64}" presName="centerShape" presStyleLbl="node0" presStyleIdx="0" presStyleCnt="1"/>
      <dgm:spPr/>
    </dgm:pt>
    <dgm:pt modelId="{70F7A556-0C1A-4C53-AE6A-F300097D620F}" type="pres">
      <dgm:prSet presAssocID="{B6D1D272-9117-4C9A-912A-9BBA2B81EC57}" presName="parTrans" presStyleLbl="bgSibTrans2D1" presStyleIdx="0" presStyleCnt="3"/>
      <dgm:spPr/>
    </dgm:pt>
    <dgm:pt modelId="{7964667B-5C8A-4308-A17D-9DFB48FF0ADD}" type="pres">
      <dgm:prSet presAssocID="{600CDC8A-0583-4D9E-B68F-36FBF7BC8BF2}" presName="node" presStyleLbl="node1" presStyleIdx="0" presStyleCnt="3">
        <dgm:presLayoutVars>
          <dgm:bulletEnabled val="1"/>
        </dgm:presLayoutVars>
      </dgm:prSet>
      <dgm:spPr/>
    </dgm:pt>
    <dgm:pt modelId="{6C890121-9BD9-42FE-BA9C-42BE7010CB51}" type="pres">
      <dgm:prSet presAssocID="{1976CE09-858D-4A2B-ADE6-7EA597B86EBE}" presName="parTrans" presStyleLbl="bgSibTrans2D1" presStyleIdx="1" presStyleCnt="3"/>
      <dgm:spPr/>
    </dgm:pt>
    <dgm:pt modelId="{D0A487FA-C645-4B10-B6DC-EC59D901E73B}" type="pres">
      <dgm:prSet presAssocID="{E50D7C62-3543-4F83-88FD-EAAF4F640057}" presName="node" presStyleLbl="node1" presStyleIdx="1" presStyleCnt="3">
        <dgm:presLayoutVars>
          <dgm:bulletEnabled val="1"/>
        </dgm:presLayoutVars>
      </dgm:prSet>
      <dgm:spPr/>
    </dgm:pt>
    <dgm:pt modelId="{8A803C0D-5B2E-4A80-B7BA-839D4CF92215}" type="pres">
      <dgm:prSet presAssocID="{E74C2A36-4CE6-4FF4-8439-AB0E997077C1}" presName="parTrans" presStyleLbl="bgSibTrans2D1" presStyleIdx="2" presStyleCnt="3"/>
      <dgm:spPr/>
    </dgm:pt>
    <dgm:pt modelId="{B27948ED-DB7D-4733-8232-60D39D977A54}" type="pres">
      <dgm:prSet presAssocID="{D6E809CF-0BCB-4353-97AA-EE3C4823CF61}" presName="node" presStyleLbl="node1" presStyleIdx="2" presStyleCnt="3">
        <dgm:presLayoutVars>
          <dgm:bulletEnabled val="1"/>
        </dgm:presLayoutVars>
      </dgm:prSet>
      <dgm:spPr/>
    </dgm:pt>
  </dgm:ptLst>
  <dgm:cxnLst>
    <dgm:cxn modelId="{0A8E3B01-1AA1-47C2-AC7F-7FD110684BE8}" type="presOf" srcId="{B6D1D272-9117-4C9A-912A-9BBA2B81EC57}" destId="{70F7A556-0C1A-4C53-AE6A-F300097D620F}" srcOrd="0" destOrd="0" presId="urn:microsoft.com/office/officeart/2005/8/layout/radial4"/>
    <dgm:cxn modelId="{6D968B3F-B5ED-4118-93A4-D61662FDD00E}" type="presOf" srcId="{E50D7C62-3543-4F83-88FD-EAAF4F640057}" destId="{D0A487FA-C645-4B10-B6DC-EC59D901E73B}" srcOrd="0" destOrd="0" presId="urn:microsoft.com/office/officeart/2005/8/layout/radial4"/>
    <dgm:cxn modelId="{9C10C66D-91E4-4790-AEB0-D76738B863C7}" type="presOf" srcId="{1976CE09-858D-4A2B-ADE6-7EA597B86EBE}" destId="{6C890121-9BD9-42FE-BA9C-42BE7010CB51}" srcOrd="0" destOrd="0" presId="urn:microsoft.com/office/officeart/2005/8/layout/radial4"/>
    <dgm:cxn modelId="{B16A0C52-61AF-45FA-BA9C-E3257DDCB3CA}" srcId="{CA82E521-1958-4D89-975D-8AB56FC3EE64}" destId="{D6E809CF-0BCB-4353-97AA-EE3C4823CF61}" srcOrd="2" destOrd="0" parTransId="{E74C2A36-4CE6-4FF4-8439-AB0E997077C1}" sibTransId="{AED59E28-C9A3-43C9-9C09-9B3CB545661B}"/>
    <dgm:cxn modelId="{AB4E6055-598D-4753-A7C8-D110DBB7F726}" type="presOf" srcId="{CA82E521-1958-4D89-975D-8AB56FC3EE64}" destId="{0EC51CDC-BD18-4841-BB18-366F433C53A6}" srcOrd="0" destOrd="0" presId="urn:microsoft.com/office/officeart/2005/8/layout/radial4"/>
    <dgm:cxn modelId="{C5455F79-1186-4CF7-96CF-6B706BBD2626}" type="presOf" srcId="{E74C2A36-4CE6-4FF4-8439-AB0E997077C1}" destId="{8A803C0D-5B2E-4A80-B7BA-839D4CF92215}" srcOrd="0" destOrd="0" presId="urn:microsoft.com/office/officeart/2005/8/layout/radial4"/>
    <dgm:cxn modelId="{33C456A5-1062-4F2D-86BA-9817FD7CB19B}" srcId="{CA82E521-1958-4D89-975D-8AB56FC3EE64}" destId="{600CDC8A-0583-4D9E-B68F-36FBF7BC8BF2}" srcOrd="0" destOrd="0" parTransId="{B6D1D272-9117-4C9A-912A-9BBA2B81EC57}" sibTransId="{E820D937-C258-4A5A-AD66-308819722374}"/>
    <dgm:cxn modelId="{A73B9DAD-F3E2-4072-AD1B-8C8327316D07}" type="presOf" srcId="{600CDC8A-0583-4D9E-B68F-36FBF7BC8BF2}" destId="{7964667B-5C8A-4308-A17D-9DFB48FF0ADD}" srcOrd="0" destOrd="0" presId="urn:microsoft.com/office/officeart/2005/8/layout/radial4"/>
    <dgm:cxn modelId="{084D7CBA-D30F-4C02-9E11-05125C9E7E18}" type="presOf" srcId="{6D92EFF6-2EAC-45E8-A1FB-E70AE92D9FCC}" destId="{608800B0-EB45-4014-9F88-DF10B9B5A06D}" srcOrd="0" destOrd="0" presId="urn:microsoft.com/office/officeart/2005/8/layout/radial4"/>
    <dgm:cxn modelId="{824A39BB-1B91-4EF4-B39B-A0DD39620F07}" srcId="{CA82E521-1958-4D89-975D-8AB56FC3EE64}" destId="{E50D7C62-3543-4F83-88FD-EAAF4F640057}" srcOrd="1" destOrd="0" parTransId="{1976CE09-858D-4A2B-ADE6-7EA597B86EBE}" sibTransId="{752AF94B-8CCC-4965-8E15-D640A49D7065}"/>
    <dgm:cxn modelId="{77E12DEC-62DE-4F22-A7D5-8E5229658CB7}" type="presOf" srcId="{D6E809CF-0BCB-4353-97AA-EE3C4823CF61}" destId="{B27948ED-DB7D-4733-8232-60D39D977A54}" srcOrd="0" destOrd="0" presId="urn:microsoft.com/office/officeart/2005/8/layout/radial4"/>
    <dgm:cxn modelId="{2AC6B6F0-1F1D-4534-B025-332795223FFB}" srcId="{6D92EFF6-2EAC-45E8-A1FB-E70AE92D9FCC}" destId="{CA82E521-1958-4D89-975D-8AB56FC3EE64}" srcOrd="0" destOrd="0" parTransId="{17D14DCD-2F83-4C5D-B5CC-638314485255}" sibTransId="{798F71A0-B98E-40AB-A717-B1410340B2C9}"/>
    <dgm:cxn modelId="{EA8AD8E3-4BAD-4D7F-9442-463090740E85}" type="presParOf" srcId="{608800B0-EB45-4014-9F88-DF10B9B5A06D}" destId="{0EC51CDC-BD18-4841-BB18-366F433C53A6}" srcOrd="0" destOrd="0" presId="urn:microsoft.com/office/officeart/2005/8/layout/radial4"/>
    <dgm:cxn modelId="{3C7D7144-2351-488D-8C85-4F169373E577}" type="presParOf" srcId="{608800B0-EB45-4014-9F88-DF10B9B5A06D}" destId="{70F7A556-0C1A-4C53-AE6A-F300097D620F}" srcOrd="1" destOrd="0" presId="urn:microsoft.com/office/officeart/2005/8/layout/radial4"/>
    <dgm:cxn modelId="{15049916-9FDB-4A40-811B-32AA07C5430F}" type="presParOf" srcId="{608800B0-EB45-4014-9F88-DF10B9B5A06D}" destId="{7964667B-5C8A-4308-A17D-9DFB48FF0ADD}" srcOrd="2" destOrd="0" presId="urn:microsoft.com/office/officeart/2005/8/layout/radial4"/>
    <dgm:cxn modelId="{87E3BB0B-B166-4C2D-86C5-82305E710834}" type="presParOf" srcId="{608800B0-EB45-4014-9F88-DF10B9B5A06D}" destId="{6C890121-9BD9-42FE-BA9C-42BE7010CB51}" srcOrd="3" destOrd="0" presId="urn:microsoft.com/office/officeart/2005/8/layout/radial4"/>
    <dgm:cxn modelId="{C3DF248C-2E8C-45F4-AFD2-79BE687DE18A}" type="presParOf" srcId="{608800B0-EB45-4014-9F88-DF10B9B5A06D}" destId="{D0A487FA-C645-4B10-B6DC-EC59D901E73B}" srcOrd="4" destOrd="0" presId="urn:microsoft.com/office/officeart/2005/8/layout/radial4"/>
    <dgm:cxn modelId="{BCAC20F4-C114-4B1F-8B74-6FA410FE03E0}" type="presParOf" srcId="{608800B0-EB45-4014-9F88-DF10B9B5A06D}" destId="{8A803C0D-5B2E-4A80-B7BA-839D4CF92215}" srcOrd="5" destOrd="0" presId="urn:microsoft.com/office/officeart/2005/8/layout/radial4"/>
    <dgm:cxn modelId="{127FD200-A187-46D8-9CF5-72A7544D8243}" type="presParOf" srcId="{608800B0-EB45-4014-9F88-DF10B9B5A06D}" destId="{B27948ED-DB7D-4733-8232-60D39D977A5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383405-6681-45BE-9FB8-350CA25D1D5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e-DE"/>
        </a:p>
      </dgm:t>
    </dgm:pt>
    <dgm:pt modelId="{2297E7ED-BC4F-47FC-AC90-BEC1AA10225B}">
      <dgm:prSet phldrT="[Text]" custT="1"/>
      <dgm:spPr/>
      <dgm:t>
        <a:bodyPr/>
        <a:lstStyle/>
        <a:p>
          <a:r>
            <a:rPr lang="de-DE" sz="1000" dirty="0"/>
            <a:t>Verstehbar-</a:t>
          </a:r>
          <a:r>
            <a:rPr lang="de-DE" sz="1000" dirty="0" err="1"/>
            <a:t>keit</a:t>
          </a:r>
          <a:endParaRPr lang="de-DE" sz="1000" dirty="0"/>
        </a:p>
      </dgm:t>
    </dgm:pt>
    <dgm:pt modelId="{C1A0A507-9A5A-4014-9BA9-044AC8D9E17F}" type="parTrans" cxnId="{763F633A-6622-4CFC-85E7-06FD2A6E5953}">
      <dgm:prSet/>
      <dgm:spPr/>
      <dgm:t>
        <a:bodyPr/>
        <a:lstStyle/>
        <a:p>
          <a:endParaRPr lang="de-DE"/>
        </a:p>
      </dgm:t>
    </dgm:pt>
    <dgm:pt modelId="{33C00F2B-11D8-405F-ADDD-923CA3E87BC6}" type="sibTrans" cxnId="{763F633A-6622-4CFC-85E7-06FD2A6E5953}">
      <dgm:prSet/>
      <dgm:spPr/>
      <dgm:t>
        <a:bodyPr/>
        <a:lstStyle/>
        <a:p>
          <a:endParaRPr lang="de-DE"/>
        </a:p>
      </dgm:t>
    </dgm:pt>
    <dgm:pt modelId="{A6BAD537-D7CD-410C-90BB-9177E8486D56}">
      <dgm:prSet phldrT="[Text]" custT="1"/>
      <dgm:spPr/>
      <dgm:t>
        <a:bodyPr/>
        <a:lstStyle/>
        <a:p>
          <a:r>
            <a:rPr lang="de-DE" sz="1000" dirty="0"/>
            <a:t>Bewältig-barkeit</a:t>
          </a:r>
        </a:p>
      </dgm:t>
    </dgm:pt>
    <dgm:pt modelId="{5173181C-DACD-411A-B539-A930CFB77F79}" type="parTrans" cxnId="{9F19AF2C-8461-4577-ABDA-760B36D2CE63}">
      <dgm:prSet/>
      <dgm:spPr/>
      <dgm:t>
        <a:bodyPr/>
        <a:lstStyle/>
        <a:p>
          <a:endParaRPr lang="de-DE"/>
        </a:p>
      </dgm:t>
    </dgm:pt>
    <dgm:pt modelId="{3142696D-2615-4F86-9DB0-70D2A644E83F}" type="sibTrans" cxnId="{9F19AF2C-8461-4577-ABDA-760B36D2CE63}">
      <dgm:prSet/>
      <dgm:spPr/>
      <dgm:t>
        <a:bodyPr/>
        <a:lstStyle/>
        <a:p>
          <a:endParaRPr lang="de-DE"/>
        </a:p>
      </dgm:t>
    </dgm:pt>
    <dgm:pt modelId="{05E09B7D-588A-4C7C-A9D9-A1941DF91FAC}">
      <dgm:prSet phldrT="[Text]" custT="1"/>
      <dgm:spPr/>
      <dgm:t>
        <a:bodyPr/>
        <a:lstStyle/>
        <a:p>
          <a:r>
            <a:rPr lang="de-DE" sz="1000" dirty="0" err="1"/>
            <a:t>Sinnhaftig-keit</a:t>
          </a:r>
          <a:endParaRPr lang="de-DE" sz="1000" dirty="0"/>
        </a:p>
      </dgm:t>
    </dgm:pt>
    <dgm:pt modelId="{97C340BA-7319-4DE0-A325-C7544D0BB1F9}" type="parTrans" cxnId="{96E3E927-5950-45CC-9CA9-CD79CB7C2C9E}">
      <dgm:prSet/>
      <dgm:spPr/>
      <dgm:t>
        <a:bodyPr/>
        <a:lstStyle/>
        <a:p>
          <a:endParaRPr lang="de-DE"/>
        </a:p>
      </dgm:t>
    </dgm:pt>
    <dgm:pt modelId="{1ABD25CD-8D32-4CFC-83C8-A06A264D7FB3}" type="sibTrans" cxnId="{96E3E927-5950-45CC-9CA9-CD79CB7C2C9E}">
      <dgm:prSet/>
      <dgm:spPr/>
      <dgm:t>
        <a:bodyPr/>
        <a:lstStyle/>
        <a:p>
          <a:endParaRPr lang="de-DE"/>
        </a:p>
      </dgm:t>
    </dgm:pt>
    <dgm:pt modelId="{36B45BCD-3531-433D-BD08-6F8926775B0F}">
      <dgm:prSet phldrT="[Text]" custT="1"/>
      <dgm:spPr/>
      <dgm:t>
        <a:bodyPr/>
        <a:lstStyle/>
        <a:p>
          <a:r>
            <a:rPr lang="de-DE" sz="1200" b="1" dirty="0">
              <a:solidFill>
                <a:srgbClr val="C00000"/>
              </a:solidFill>
            </a:rPr>
            <a:t>Steigerung des Kohärenzgefühls </a:t>
          </a:r>
        </a:p>
      </dgm:t>
    </dgm:pt>
    <dgm:pt modelId="{8A7AAA54-E3F7-4306-BC4F-C0A813ED0BED}" type="parTrans" cxnId="{9083760D-9BB3-487F-99BF-CA17B3BAD689}">
      <dgm:prSet/>
      <dgm:spPr/>
      <dgm:t>
        <a:bodyPr/>
        <a:lstStyle/>
        <a:p>
          <a:endParaRPr lang="de-DE"/>
        </a:p>
      </dgm:t>
    </dgm:pt>
    <dgm:pt modelId="{7A6CF266-082F-4721-AA8B-4311C6056877}" type="sibTrans" cxnId="{9083760D-9BB3-487F-99BF-CA17B3BAD689}">
      <dgm:prSet/>
      <dgm:spPr/>
      <dgm:t>
        <a:bodyPr/>
        <a:lstStyle/>
        <a:p>
          <a:endParaRPr lang="de-DE"/>
        </a:p>
      </dgm:t>
    </dgm:pt>
    <dgm:pt modelId="{3E1133D1-E702-4705-ACB1-38EFE909F83F}">
      <dgm:prSet phldrT="[Text]" custT="1"/>
      <dgm:spPr/>
      <dgm:t>
        <a:bodyPr/>
        <a:lstStyle/>
        <a:p>
          <a:endParaRPr lang="de-DE"/>
        </a:p>
      </dgm:t>
    </dgm:pt>
    <dgm:pt modelId="{0620176B-4BB5-4F84-B7CC-B0BE86A73D0F}" type="parTrans" cxnId="{38BDFA3B-4274-4BC5-B77C-5412986C66E3}">
      <dgm:prSet/>
      <dgm:spPr/>
      <dgm:t>
        <a:bodyPr/>
        <a:lstStyle/>
        <a:p>
          <a:endParaRPr lang="de-DE"/>
        </a:p>
      </dgm:t>
    </dgm:pt>
    <dgm:pt modelId="{395CC0DF-1556-4B6D-AC7D-A79774D20602}" type="sibTrans" cxnId="{38BDFA3B-4274-4BC5-B77C-5412986C66E3}">
      <dgm:prSet/>
      <dgm:spPr/>
      <dgm:t>
        <a:bodyPr/>
        <a:lstStyle/>
        <a:p>
          <a:endParaRPr lang="de-DE"/>
        </a:p>
      </dgm:t>
    </dgm:pt>
    <dgm:pt modelId="{46C7D421-8A5A-4E0C-96CD-C3C21113934C}" type="pres">
      <dgm:prSet presAssocID="{1A383405-6681-45BE-9FB8-350CA25D1D5D}" presName="Name0" presStyleCnt="0">
        <dgm:presLayoutVars>
          <dgm:chMax val="4"/>
          <dgm:resizeHandles val="exact"/>
        </dgm:presLayoutVars>
      </dgm:prSet>
      <dgm:spPr/>
    </dgm:pt>
    <dgm:pt modelId="{7C5AD486-8395-468B-9B95-0BFDF0EDDB78}" type="pres">
      <dgm:prSet presAssocID="{1A383405-6681-45BE-9FB8-350CA25D1D5D}" presName="ellipse" presStyleLbl="trBgShp" presStyleIdx="0" presStyleCnt="1"/>
      <dgm:spPr/>
    </dgm:pt>
    <dgm:pt modelId="{2C38CCEB-636D-4D7B-9659-42020E5CF5D1}" type="pres">
      <dgm:prSet presAssocID="{1A383405-6681-45BE-9FB8-350CA25D1D5D}" presName="arrow1" presStyleLbl="fgShp" presStyleIdx="0" presStyleCnt="1" custLinFactNeighborX="-13755" custLinFactNeighborY="47736"/>
      <dgm:spPr/>
    </dgm:pt>
    <dgm:pt modelId="{67D7D23E-CD1D-45F3-BC22-A1B939B96DE7}" type="pres">
      <dgm:prSet presAssocID="{1A383405-6681-45BE-9FB8-350CA25D1D5D}" presName="rectangle" presStyleLbl="revTx" presStyleIdx="0" presStyleCnt="1" custScaleX="104281" custScaleY="58668">
        <dgm:presLayoutVars>
          <dgm:bulletEnabled val="1"/>
        </dgm:presLayoutVars>
      </dgm:prSet>
      <dgm:spPr/>
    </dgm:pt>
    <dgm:pt modelId="{08C741EA-8990-43FE-9886-B79ED900D888}" type="pres">
      <dgm:prSet presAssocID="{A6BAD537-D7CD-410C-90BB-9177E8486D56}" presName="item1" presStyleLbl="node1" presStyleIdx="0" presStyleCnt="3" custScaleX="141798">
        <dgm:presLayoutVars>
          <dgm:bulletEnabled val="1"/>
        </dgm:presLayoutVars>
      </dgm:prSet>
      <dgm:spPr/>
    </dgm:pt>
    <dgm:pt modelId="{74F43755-A02A-4307-8A47-D676A51B2FC0}" type="pres">
      <dgm:prSet presAssocID="{05E09B7D-588A-4C7C-A9D9-A1941DF91FAC}" presName="item2" presStyleLbl="node1" presStyleIdx="1" presStyleCnt="3" custScaleX="161604">
        <dgm:presLayoutVars>
          <dgm:bulletEnabled val="1"/>
        </dgm:presLayoutVars>
      </dgm:prSet>
      <dgm:spPr/>
    </dgm:pt>
    <dgm:pt modelId="{4D9A04BE-4B6E-43A4-9296-2C1087AC0F26}" type="pres">
      <dgm:prSet presAssocID="{36B45BCD-3531-433D-BD08-6F8926775B0F}" presName="item3" presStyleLbl="node1" presStyleIdx="2" presStyleCnt="3" custScaleX="154883" custLinFactNeighborX="13445" custLinFactNeighborY="-2756">
        <dgm:presLayoutVars>
          <dgm:bulletEnabled val="1"/>
        </dgm:presLayoutVars>
      </dgm:prSet>
      <dgm:spPr/>
    </dgm:pt>
    <dgm:pt modelId="{7C884FF7-D010-4922-8417-016C6D9C1BE8}" type="pres">
      <dgm:prSet presAssocID="{1A383405-6681-45BE-9FB8-350CA25D1D5D}" presName="funnel" presStyleLbl="trAlignAcc1" presStyleIdx="0" presStyleCnt="1" custScaleX="139550" custLinFactNeighborX="2456" custLinFactNeighborY="1331"/>
      <dgm:spPr/>
    </dgm:pt>
  </dgm:ptLst>
  <dgm:cxnLst>
    <dgm:cxn modelId="{9083760D-9BB3-487F-99BF-CA17B3BAD689}" srcId="{1A383405-6681-45BE-9FB8-350CA25D1D5D}" destId="{36B45BCD-3531-433D-BD08-6F8926775B0F}" srcOrd="3" destOrd="0" parTransId="{8A7AAA54-E3F7-4306-BC4F-C0A813ED0BED}" sibTransId="{7A6CF266-082F-4721-AA8B-4311C6056877}"/>
    <dgm:cxn modelId="{3A0CF314-0B50-4A55-BD75-5708E36B9395}" type="presOf" srcId="{05E09B7D-588A-4C7C-A9D9-A1941DF91FAC}" destId="{08C741EA-8990-43FE-9886-B79ED900D888}" srcOrd="0" destOrd="0" presId="urn:microsoft.com/office/officeart/2005/8/layout/funnel1"/>
    <dgm:cxn modelId="{96E3E927-5950-45CC-9CA9-CD79CB7C2C9E}" srcId="{1A383405-6681-45BE-9FB8-350CA25D1D5D}" destId="{05E09B7D-588A-4C7C-A9D9-A1941DF91FAC}" srcOrd="2" destOrd="0" parTransId="{97C340BA-7319-4DE0-A325-C7544D0BB1F9}" sibTransId="{1ABD25CD-8D32-4CFC-83C8-A06A264D7FB3}"/>
    <dgm:cxn modelId="{9F19AF2C-8461-4577-ABDA-760B36D2CE63}" srcId="{1A383405-6681-45BE-9FB8-350CA25D1D5D}" destId="{A6BAD537-D7CD-410C-90BB-9177E8486D56}" srcOrd="1" destOrd="0" parTransId="{5173181C-DACD-411A-B539-A930CFB77F79}" sibTransId="{3142696D-2615-4F86-9DB0-70D2A644E83F}"/>
    <dgm:cxn modelId="{763F633A-6622-4CFC-85E7-06FD2A6E5953}" srcId="{1A383405-6681-45BE-9FB8-350CA25D1D5D}" destId="{2297E7ED-BC4F-47FC-AC90-BEC1AA10225B}" srcOrd="0" destOrd="0" parTransId="{C1A0A507-9A5A-4014-9BA9-044AC8D9E17F}" sibTransId="{33C00F2B-11D8-405F-ADDD-923CA3E87BC6}"/>
    <dgm:cxn modelId="{38BDFA3B-4274-4BC5-B77C-5412986C66E3}" srcId="{1A383405-6681-45BE-9FB8-350CA25D1D5D}" destId="{3E1133D1-E702-4705-ACB1-38EFE909F83F}" srcOrd="4" destOrd="0" parTransId="{0620176B-4BB5-4F84-B7CC-B0BE86A73D0F}" sibTransId="{395CC0DF-1556-4B6D-AC7D-A79774D20602}"/>
    <dgm:cxn modelId="{844A373D-CD16-4C7A-B5A1-347E4A9A6365}" type="presOf" srcId="{1A383405-6681-45BE-9FB8-350CA25D1D5D}" destId="{46C7D421-8A5A-4E0C-96CD-C3C21113934C}" srcOrd="0" destOrd="0" presId="urn:microsoft.com/office/officeart/2005/8/layout/funnel1"/>
    <dgm:cxn modelId="{75A3A540-4003-4DB9-B708-39527BABEAA0}" type="presOf" srcId="{A6BAD537-D7CD-410C-90BB-9177E8486D56}" destId="{74F43755-A02A-4307-8A47-D676A51B2FC0}" srcOrd="0" destOrd="0" presId="urn:microsoft.com/office/officeart/2005/8/layout/funnel1"/>
    <dgm:cxn modelId="{12FF788E-19E7-4765-8D3B-E70247C44BA9}" type="presOf" srcId="{36B45BCD-3531-433D-BD08-6F8926775B0F}" destId="{67D7D23E-CD1D-45F3-BC22-A1B939B96DE7}" srcOrd="0" destOrd="0" presId="urn:microsoft.com/office/officeart/2005/8/layout/funnel1"/>
    <dgm:cxn modelId="{A75A14B9-D97B-4FA8-BD0A-E4ECBEB3BA46}" type="presOf" srcId="{2297E7ED-BC4F-47FC-AC90-BEC1AA10225B}" destId="{4D9A04BE-4B6E-43A4-9296-2C1087AC0F26}" srcOrd="0" destOrd="0" presId="urn:microsoft.com/office/officeart/2005/8/layout/funnel1"/>
    <dgm:cxn modelId="{89A15B13-BD3C-474E-A6DC-2B126655460D}" type="presParOf" srcId="{46C7D421-8A5A-4E0C-96CD-C3C21113934C}" destId="{7C5AD486-8395-468B-9B95-0BFDF0EDDB78}" srcOrd="0" destOrd="0" presId="urn:microsoft.com/office/officeart/2005/8/layout/funnel1"/>
    <dgm:cxn modelId="{35A8C60B-7182-464E-B0D6-5D2F2E3FABB6}" type="presParOf" srcId="{46C7D421-8A5A-4E0C-96CD-C3C21113934C}" destId="{2C38CCEB-636D-4D7B-9659-42020E5CF5D1}" srcOrd="1" destOrd="0" presId="urn:microsoft.com/office/officeart/2005/8/layout/funnel1"/>
    <dgm:cxn modelId="{89B0CE6D-ACD9-4502-80C9-C0ABDB7D4DF3}" type="presParOf" srcId="{46C7D421-8A5A-4E0C-96CD-C3C21113934C}" destId="{67D7D23E-CD1D-45F3-BC22-A1B939B96DE7}" srcOrd="2" destOrd="0" presId="urn:microsoft.com/office/officeart/2005/8/layout/funnel1"/>
    <dgm:cxn modelId="{DFA866CC-5ED5-4A87-B0A8-A08850D12974}" type="presParOf" srcId="{46C7D421-8A5A-4E0C-96CD-C3C21113934C}" destId="{08C741EA-8990-43FE-9886-B79ED900D888}" srcOrd="3" destOrd="0" presId="urn:microsoft.com/office/officeart/2005/8/layout/funnel1"/>
    <dgm:cxn modelId="{F6499D0A-F402-45C3-8BFF-DD852E4C56C1}" type="presParOf" srcId="{46C7D421-8A5A-4E0C-96CD-C3C21113934C}" destId="{74F43755-A02A-4307-8A47-D676A51B2FC0}" srcOrd="4" destOrd="0" presId="urn:microsoft.com/office/officeart/2005/8/layout/funnel1"/>
    <dgm:cxn modelId="{64805DC3-D8D2-4857-BBEC-C9EF857585C7}" type="presParOf" srcId="{46C7D421-8A5A-4E0C-96CD-C3C21113934C}" destId="{4D9A04BE-4B6E-43A4-9296-2C1087AC0F26}" srcOrd="5" destOrd="0" presId="urn:microsoft.com/office/officeart/2005/8/layout/funnel1"/>
    <dgm:cxn modelId="{CFF526E6-1490-4C29-82A8-63CBE1F4E31D}" type="presParOf" srcId="{46C7D421-8A5A-4E0C-96CD-C3C21113934C}" destId="{7C884FF7-D010-4922-8417-016C6D9C1BE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C1F286-5CBB-436C-B162-D684C7F502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A68DBC41-43AA-4541-B23A-55AAF4B2883F}">
      <dgm:prSet phldrT="[Text]"/>
      <dgm:spPr/>
      <dgm:t>
        <a:bodyPr/>
        <a:lstStyle/>
        <a:p>
          <a:r>
            <a:rPr lang="de-DE" dirty="0"/>
            <a:t>Individuum</a:t>
          </a:r>
        </a:p>
      </dgm:t>
    </dgm:pt>
    <dgm:pt modelId="{13392014-C466-436A-924C-166237B180C7}" type="parTrans" cxnId="{08D679C0-39C5-431F-BF01-3D38C80AB5A0}">
      <dgm:prSet/>
      <dgm:spPr/>
      <dgm:t>
        <a:bodyPr/>
        <a:lstStyle/>
        <a:p>
          <a:endParaRPr lang="de-DE"/>
        </a:p>
      </dgm:t>
    </dgm:pt>
    <dgm:pt modelId="{315FC8C8-EB39-4479-AF0C-C9E14D4D8C47}" type="sibTrans" cxnId="{08D679C0-39C5-431F-BF01-3D38C80AB5A0}">
      <dgm:prSet/>
      <dgm:spPr/>
      <dgm:t>
        <a:bodyPr/>
        <a:lstStyle/>
        <a:p>
          <a:endParaRPr lang="de-DE"/>
        </a:p>
      </dgm:t>
    </dgm:pt>
    <dgm:pt modelId="{C3E5DFFC-1596-46EF-BF0E-D6A66E96CED6}">
      <dgm:prSet phldrT="[Text]"/>
      <dgm:spPr/>
      <dgm:t>
        <a:bodyPr/>
        <a:lstStyle/>
        <a:p>
          <a:r>
            <a:rPr lang="de-DE" dirty="0"/>
            <a:t>Bereitschaft für eine verbesserte Selbstfürsorge</a:t>
          </a:r>
        </a:p>
      </dgm:t>
    </dgm:pt>
    <dgm:pt modelId="{7046D05E-DB88-4F74-9358-51CF5D11CABA}" type="parTrans" cxnId="{8A7B8BAF-7B43-44F2-8F7C-B1F5F3457954}">
      <dgm:prSet/>
      <dgm:spPr/>
      <dgm:t>
        <a:bodyPr/>
        <a:lstStyle/>
        <a:p>
          <a:endParaRPr lang="de-DE"/>
        </a:p>
      </dgm:t>
    </dgm:pt>
    <dgm:pt modelId="{9FDE2A47-5AD7-4658-AEBC-96AF4C9E2F71}" type="sibTrans" cxnId="{8A7B8BAF-7B43-44F2-8F7C-B1F5F3457954}">
      <dgm:prSet/>
      <dgm:spPr/>
      <dgm:t>
        <a:bodyPr/>
        <a:lstStyle/>
        <a:p>
          <a:endParaRPr lang="de-DE"/>
        </a:p>
      </dgm:t>
    </dgm:pt>
    <dgm:pt modelId="{3B00C61B-E0DB-4FE8-887A-165F3AFDE987}">
      <dgm:prSet phldrT="[Text]"/>
      <dgm:spPr/>
      <dgm:t>
        <a:bodyPr/>
        <a:lstStyle/>
        <a:p>
          <a:r>
            <a:rPr lang="de-DE" dirty="0"/>
            <a:t>Familie</a:t>
          </a:r>
        </a:p>
      </dgm:t>
    </dgm:pt>
    <dgm:pt modelId="{8BD54561-2774-4C08-8CD2-7E4EA5168D96}" type="parTrans" cxnId="{36FDF20B-180E-437C-BFD6-FE2D188BFEC3}">
      <dgm:prSet/>
      <dgm:spPr/>
      <dgm:t>
        <a:bodyPr/>
        <a:lstStyle/>
        <a:p>
          <a:endParaRPr lang="de-DE"/>
        </a:p>
      </dgm:t>
    </dgm:pt>
    <dgm:pt modelId="{0EFCFBE9-C14D-4F5D-8556-9EE835F54A4E}" type="sibTrans" cxnId="{36FDF20B-180E-437C-BFD6-FE2D188BFEC3}">
      <dgm:prSet/>
      <dgm:spPr/>
      <dgm:t>
        <a:bodyPr/>
        <a:lstStyle/>
        <a:p>
          <a:endParaRPr lang="de-DE"/>
        </a:p>
      </dgm:t>
    </dgm:pt>
    <dgm:pt modelId="{8C1E5E6E-21FC-4CB7-AF06-B5CBE843BC82}">
      <dgm:prSet phldrT="[Text]"/>
      <dgm:spPr/>
      <dgm:t>
        <a:bodyPr/>
        <a:lstStyle/>
        <a:p>
          <a:r>
            <a:rPr lang="de-DE" dirty="0"/>
            <a:t>Gefährdetes familiäres Coping</a:t>
          </a:r>
        </a:p>
      </dgm:t>
    </dgm:pt>
    <dgm:pt modelId="{2B7F02CE-A30D-418A-80B3-3DD4B2C76627}" type="parTrans" cxnId="{DAFE75EE-635F-452D-AA81-67ABC0C8091C}">
      <dgm:prSet/>
      <dgm:spPr/>
      <dgm:t>
        <a:bodyPr/>
        <a:lstStyle/>
        <a:p>
          <a:endParaRPr lang="de-DE"/>
        </a:p>
      </dgm:t>
    </dgm:pt>
    <dgm:pt modelId="{C68FA613-7559-45B9-8F70-93DB62A11734}" type="sibTrans" cxnId="{DAFE75EE-635F-452D-AA81-67ABC0C8091C}">
      <dgm:prSet/>
      <dgm:spPr/>
      <dgm:t>
        <a:bodyPr/>
        <a:lstStyle/>
        <a:p>
          <a:endParaRPr lang="de-DE"/>
        </a:p>
      </dgm:t>
    </dgm:pt>
    <dgm:pt modelId="{DBBCEE0E-5278-47A6-9753-4DD881F7ED95}">
      <dgm:prSet phldrT="[Text]"/>
      <dgm:spPr/>
      <dgm:t>
        <a:bodyPr/>
        <a:lstStyle/>
        <a:p>
          <a:r>
            <a:rPr lang="de-DE" dirty="0"/>
            <a:t>Bereitschaft für ein verbessertes familiäres Coping</a:t>
          </a:r>
        </a:p>
      </dgm:t>
    </dgm:pt>
    <dgm:pt modelId="{4AE1F1EE-10C9-45C0-9037-8ED5ED7E3004}" type="parTrans" cxnId="{01F5D598-3C1D-4845-AD33-8151186A59BC}">
      <dgm:prSet/>
      <dgm:spPr/>
      <dgm:t>
        <a:bodyPr/>
        <a:lstStyle/>
        <a:p>
          <a:endParaRPr lang="de-DE"/>
        </a:p>
      </dgm:t>
    </dgm:pt>
    <dgm:pt modelId="{19EBE2C7-3A72-4260-80C7-C75F2AADA833}" type="sibTrans" cxnId="{01F5D598-3C1D-4845-AD33-8151186A59BC}">
      <dgm:prSet/>
      <dgm:spPr/>
      <dgm:t>
        <a:bodyPr/>
        <a:lstStyle/>
        <a:p>
          <a:endParaRPr lang="de-DE"/>
        </a:p>
      </dgm:t>
    </dgm:pt>
    <dgm:pt modelId="{796267F5-6231-4C17-AC33-966F1F3A45FF}">
      <dgm:prSet phldrT="[Text]"/>
      <dgm:spPr/>
      <dgm:t>
        <a:bodyPr/>
        <a:lstStyle/>
        <a:p>
          <a:r>
            <a:rPr lang="de-DE" dirty="0"/>
            <a:t>Gemeinde</a:t>
          </a:r>
        </a:p>
      </dgm:t>
    </dgm:pt>
    <dgm:pt modelId="{F47FDF03-50B3-4EDF-A7B9-A98BAB1D95D6}" type="parTrans" cxnId="{4DB1E9AC-F96E-4853-8091-F4D3A2950A9B}">
      <dgm:prSet/>
      <dgm:spPr/>
      <dgm:t>
        <a:bodyPr/>
        <a:lstStyle/>
        <a:p>
          <a:endParaRPr lang="de-DE"/>
        </a:p>
      </dgm:t>
    </dgm:pt>
    <dgm:pt modelId="{9C4B8FAE-F3D9-433D-AAE5-79CE34B31D96}" type="sibTrans" cxnId="{4DB1E9AC-F96E-4853-8091-F4D3A2950A9B}">
      <dgm:prSet/>
      <dgm:spPr/>
      <dgm:t>
        <a:bodyPr/>
        <a:lstStyle/>
        <a:p>
          <a:endParaRPr lang="de-DE"/>
        </a:p>
      </dgm:t>
    </dgm:pt>
    <dgm:pt modelId="{CC1B555F-42EE-4E68-9F7C-5778BA80E13D}">
      <dgm:prSet phldrT="[Text]"/>
      <dgm:spPr/>
      <dgm:t>
        <a:bodyPr/>
        <a:lstStyle/>
        <a:p>
          <a:r>
            <a:rPr lang="de-DE" dirty="0"/>
            <a:t>Gesundheitsdefizit einer Gemeinschaft</a:t>
          </a:r>
        </a:p>
      </dgm:t>
    </dgm:pt>
    <dgm:pt modelId="{CD0C635C-E98A-40B5-BE3C-684462F14144}" type="parTrans" cxnId="{3C707EFA-A57D-4570-89B5-D00228BF9E12}">
      <dgm:prSet/>
      <dgm:spPr/>
      <dgm:t>
        <a:bodyPr/>
        <a:lstStyle/>
        <a:p>
          <a:endParaRPr lang="de-DE"/>
        </a:p>
      </dgm:t>
    </dgm:pt>
    <dgm:pt modelId="{D2A4EC35-7D4D-4A28-87F4-9F25B47825DB}" type="sibTrans" cxnId="{3C707EFA-A57D-4570-89B5-D00228BF9E12}">
      <dgm:prSet/>
      <dgm:spPr/>
      <dgm:t>
        <a:bodyPr/>
        <a:lstStyle/>
        <a:p>
          <a:endParaRPr lang="de-DE"/>
        </a:p>
      </dgm:t>
    </dgm:pt>
    <dgm:pt modelId="{8487B0E8-EDE2-4355-A0B5-5B9187A51A72}">
      <dgm:prSet phldrT="[Text]"/>
      <dgm:spPr/>
      <dgm:t>
        <a:bodyPr/>
        <a:lstStyle/>
        <a:p>
          <a:r>
            <a:rPr lang="de-DE" dirty="0" err="1"/>
            <a:t>Etc</a:t>
          </a:r>
          <a:r>
            <a:rPr lang="de-DE" dirty="0"/>
            <a:t> </a:t>
          </a:r>
          <a:r>
            <a:rPr lang="de-DE" dirty="0" err="1"/>
            <a:t>etc</a:t>
          </a:r>
          <a:r>
            <a:rPr lang="de-DE" dirty="0"/>
            <a:t> </a:t>
          </a:r>
          <a:r>
            <a:rPr lang="de-DE" dirty="0" err="1"/>
            <a:t>etc</a:t>
          </a:r>
          <a:r>
            <a:rPr lang="de-DE" dirty="0"/>
            <a:t> </a:t>
          </a:r>
        </a:p>
      </dgm:t>
    </dgm:pt>
    <dgm:pt modelId="{6D240A2D-9DCA-4487-B92F-F4F7E51E44ED}" type="parTrans" cxnId="{ABF5557E-D34D-499E-8E1D-94872CD51454}">
      <dgm:prSet/>
      <dgm:spPr/>
      <dgm:t>
        <a:bodyPr/>
        <a:lstStyle/>
        <a:p>
          <a:endParaRPr lang="de-DE"/>
        </a:p>
      </dgm:t>
    </dgm:pt>
    <dgm:pt modelId="{2733AAFB-3CCD-4FA7-8592-DA54494AC6F5}" type="sibTrans" cxnId="{ABF5557E-D34D-499E-8E1D-94872CD51454}">
      <dgm:prSet/>
      <dgm:spPr/>
      <dgm:t>
        <a:bodyPr/>
        <a:lstStyle/>
        <a:p>
          <a:endParaRPr lang="de-DE"/>
        </a:p>
      </dgm:t>
    </dgm:pt>
    <dgm:pt modelId="{EDD6187B-AB7F-40B5-A380-1F09754623FC}">
      <dgm:prSet phldrT="[Text]"/>
      <dgm:spPr/>
      <dgm:t>
        <a:bodyPr/>
        <a:lstStyle/>
        <a:p>
          <a:r>
            <a:rPr lang="de-DE" dirty="0"/>
            <a:t>Bereitschaft für ein verbessertes Gesundheitsmanagement</a:t>
          </a:r>
        </a:p>
      </dgm:t>
    </dgm:pt>
    <dgm:pt modelId="{D180B68A-66F9-4910-AA74-652BED91873E}" type="parTrans" cxnId="{8A49DC09-3C51-40B5-B827-9BE41ECA74C3}">
      <dgm:prSet/>
      <dgm:spPr/>
      <dgm:t>
        <a:bodyPr/>
        <a:lstStyle/>
        <a:p>
          <a:endParaRPr lang="de-DE"/>
        </a:p>
      </dgm:t>
    </dgm:pt>
    <dgm:pt modelId="{12F89ECF-E367-45AB-9D50-AE302B24B4B7}" type="sibTrans" cxnId="{8A49DC09-3C51-40B5-B827-9BE41ECA74C3}">
      <dgm:prSet/>
      <dgm:spPr/>
      <dgm:t>
        <a:bodyPr/>
        <a:lstStyle/>
        <a:p>
          <a:endParaRPr lang="de-DE"/>
        </a:p>
      </dgm:t>
    </dgm:pt>
    <dgm:pt modelId="{00E32394-F9AB-4A92-B424-4755CA134CD4}">
      <dgm:prSet phldrT="[Text]"/>
      <dgm:spPr/>
      <dgm:t>
        <a:bodyPr/>
        <a:lstStyle/>
        <a:p>
          <a:endParaRPr lang="de-DE" dirty="0"/>
        </a:p>
      </dgm:t>
    </dgm:pt>
    <dgm:pt modelId="{03FC254C-0DE5-40BA-B3A2-5F56B8A97C55}" type="parTrans" cxnId="{E27B1CDF-AF0B-4A3B-B49A-C0A42446F20D}">
      <dgm:prSet/>
      <dgm:spPr/>
      <dgm:t>
        <a:bodyPr/>
        <a:lstStyle/>
        <a:p>
          <a:endParaRPr lang="de-DE"/>
        </a:p>
      </dgm:t>
    </dgm:pt>
    <dgm:pt modelId="{F53806C6-B702-4CE2-8F02-0D342A1C70D4}" type="sibTrans" cxnId="{E27B1CDF-AF0B-4A3B-B49A-C0A42446F20D}">
      <dgm:prSet/>
      <dgm:spPr/>
      <dgm:t>
        <a:bodyPr/>
        <a:lstStyle/>
        <a:p>
          <a:endParaRPr lang="de-DE"/>
        </a:p>
      </dgm:t>
    </dgm:pt>
    <dgm:pt modelId="{D9E0EE00-E1C0-40B1-9C73-816D40AFFA75}">
      <dgm:prSet phldrT="[Text]"/>
      <dgm:spPr/>
      <dgm:t>
        <a:bodyPr/>
        <a:lstStyle/>
        <a:p>
          <a:r>
            <a:rPr lang="de-DE" dirty="0"/>
            <a:t>Unwirksames Gesundheitsverhalten</a:t>
          </a:r>
        </a:p>
      </dgm:t>
    </dgm:pt>
    <dgm:pt modelId="{DF51510C-8DCD-41AE-87BE-F7EFF4F248A4}" type="parTrans" cxnId="{D28862F4-833F-4224-A827-D6ABE08EA020}">
      <dgm:prSet/>
      <dgm:spPr/>
      <dgm:t>
        <a:bodyPr/>
        <a:lstStyle/>
        <a:p>
          <a:endParaRPr lang="de-DE"/>
        </a:p>
      </dgm:t>
    </dgm:pt>
    <dgm:pt modelId="{3FBBB9FA-95CE-43C6-AA35-BC2D23157B6B}" type="sibTrans" cxnId="{D28862F4-833F-4224-A827-D6ABE08EA020}">
      <dgm:prSet/>
      <dgm:spPr/>
      <dgm:t>
        <a:bodyPr/>
        <a:lstStyle/>
        <a:p>
          <a:endParaRPr lang="de-DE"/>
        </a:p>
      </dgm:t>
    </dgm:pt>
    <dgm:pt modelId="{5C5E7FC4-A406-4DEB-A3D2-B4E68A501FC9}">
      <dgm:prSet phldrT="[Text]"/>
      <dgm:spPr/>
      <dgm:t>
        <a:bodyPr/>
        <a:lstStyle/>
        <a:p>
          <a:r>
            <a:rPr lang="de-DE" dirty="0"/>
            <a:t>Unwirksames Coping</a:t>
          </a:r>
        </a:p>
      </dgm:t>
    </dgm:pt>
    <dgm:pt modelId="{7E7CC346-8642-4EA5-9208-C11F3E50A826}" type="parTrans" cxnId="{3AC5328A-EE54-449C-8C02-C2B0E07B8F8A}">
      <dgm:prSet/>
      <dgm:spPr/>
      <dgm:t>
        <a:bodyPr/>
        <a:lstStyle/>
        <a:p>
          <a:endParaRPr lang="de-DE"/>
        </a:p>
      </dgm:t>
    </dgm:pt>
    <dgm:pt modelId="{DC545A95-0DE9-403C-87DF-2C69407E309C}" type="sibTrans" cxnId="{3AC5328A-EE54-449C-8C02-C2B0E07B8F8A}">
      <dgm:prSet/>
      <dgm:spPr/>
      <dgm:t>
        <a:bodyPr/>
        <a:lstStyle/>
        <a:p>
          <a:endParaRPr lang="de-DE"/>
        </a:p>
      </dgm:t>
    </dgm:pt>
    <dgm:pt modelId="{360107D9-DDA7-447A-8C84-3CA6A2FEAB90}">
      <dgm:prSet phldrT="[Text]"/>
      <dgm:spPr/>
      <dgm:t>
        <a:bodyPr/>
        <a:lstStyle/>
        <a:p>
          <a:r>
            <a:rPr lang="de-DE" dirty="0"/>
            <a:t>Beeinträchtigte elterliche Fürsorge</a:t>
          </a:r>
        </a:p>
      </dgm:t>
    </dgm:pt>
    <dgm:pt modelId="{7E9C00B4-C7B6-4AA1-B503-3CB9E83F37CE}" type="parTrans" cxnId="{D3E80B4E-5550-4C09-B7EA-59CD4B495416}">
      <dgm:prSet/>
      <dgm:spPr/>
      <dgm:t>
        <a:bodyPr/>
        <a:lstStyle/>
        <a:p>
          <a:endParaRPr lang="de-DE"/>
        </a:p>
      </dgm:t>
    </dgm:pt>
    <dgm:pt modelId="{BD3A9562-41E1-4F74-97A6-B5042A23600D}" type="sibTrans" cxnId="{D3E80B4E-5550-4C09-B7EA-59CD4B495416}">
      <dgm:prSet/>
      <dgm:spPr/>
      <dgm:t>
        <a:bodyPr/>
        <a:lstStyle/>
        <a:p>
          <a:endParaRPr lang="de-DE"/>
        </a:p>
      </dgm:t>
    </dgm:pt>
    <dgm:pt modelId="{D828F350-7EBF-45CC-B480-0F0B80EB64E1}">
      <dgm:prSet phldrT="[Text]"/>
      <dgm:spPr/>
      <dgm:t>
        <a:bodyPr/>
        <a:lstStyle/>
        <a:p>
          <a:endParaRPr lang="de-DE" dirty="0"/>
        </a:p>
      </dgm:t>
    </dgm:pt>
    <dgm:pt modelId="{B59A7C48-2577-4B35-ACB7-D30A4B221B44}" type="parTrans" cxnId="{3328C8ED-F413-464A-8113-97F3312D3912}">
      <dgm:prSet/>
      <dgm:spPr/>
      <dgm:t>
        <a:bodyPr/>
        <a:lstStyle/>
        <a:p>
          <a:endParaRPr lang="de-DE"/>
        </a:p>
      </dgm:t>
    </dgm:pt>
    <dgm:pt modelId="{061C87C1-34A6-4A70-AC10-051AE851451D}" type="sibTrans" cxnId="{3328C8ED-F413-464A-8113-97F3312D3912}">
      <dgm:prSet/>
      <dgm:spPr/>
      <dgm:t>
        <a:bodyPr/>
        <a:lstStyle/>
        <a:p>
          <a:endParaRPr lang="de-DE"/>
        </a:p>
      </dgm:t>
    </dgm:pt>
    <dgm:pt modelId="{FFED772E-0506-484A-BDEF-96CCA3CD22D7}">
      <dgm:prSet phldrT="[Text]"/>
      <dgm:spPr/>
      <dgm:t>
        <a:bodyPr/>
        <a:lstStyle/>
        <a:p>
          <a:r>
            <a:rPr lang="de-DE" dirty="0"/>
            <a:t>Unwirksames familiäres Gesundheitsmanagement </a:t>
          </a:r>
        </a:p>
      </dgm:t>
    </dgm:pt>
    <dgm:pt modelId="{6505C496-796C-4824-AF02-E85CAF68A4ED}" type="parTrans" cxnId="{7D26A511-4952-4783-9F3A-3DDF57DDFB49}">
      <dgm:prSet/>
      <dgm:spPr/>
      <dgm:t>
        <a:bodyPr/>
        <a:lstStyle/>
        <a:p>
          <a:endParaRPr lang="de-DE"/>
        </a:p>
      </dgm:t>
    </dgm:pt>
    <dgm:pt modelId="{70596E9D-9865-4F30-88C5-6C0089DCBBA8}" type="sibTrans" cxnId="{7D26A511-4952-4783-9F3A-3DDF57DDFB49}">
      <dgm:prSet/>
      <dgm:spPr/>
      <dgm:t>
        <a:bodyPr/>
        <a:lstStyle/>
        <a:p>
          <a:endParaRPr lang="de-DE"/>
        </a:p>
      </dgm:t>
    </dgm:pt>
    <dgm:pt modelId="{B2DEFB4C-6812-46BA-AF6B-4939FBBC49F2}">
      <dgm:prSet phldrT="[Text]"/>
      <dgm:spPr/>
      <dgm:t>
        <a:bodyPr/>
        <a:lstStyle/>
        <a:p>
          <a:r>
            <a:rPr lang="de-DE" dirty="0"/>
            <a:t>Rollenüberlastung einer pflegenden Bezugsperson</a:t>
          </a:r>
        </a:p>
      </dgm:t>
    </dgm:pt>
    <dgm:pt modelId="{76C33CEA-E4C4-474D-AB5F-489C7DA4B6F7}" type="parTrans" cxnId="{FBB3997F-DF98-452B-B89E-7E0EDF581CEA}">
      <dgm:prSet/>
      <dgm:spPr/>
      <dgm:t>
        <a:bodyPr/>
        <a:lstStyle/>
        <a:p>
          <a:endParaRPr lang="de-DE"/>
        </a:p>
      </dgm:t>
    </dgm:pt>
    <dgm:pt modelId="{EA4FADB0-04EB-4A09-887F-99DE8A557594}" type="sibTrans" cxnId="{FBB3997F-DF98-452B-B89E-7E0EDF581CEA}">
      <dgm:prSet/>
      <dgm:spPr/>
      <dgm:t>
        <a:bodyPr/>
        <a:lstStyle/>
        <a:p>
          <a:endParaRPr lang="de-DE"/>
        </a:p>
      </dgm:t>
    </dgm:pt>
    <dgm:pt modelId="{330FA4A1-D42D-4E17-8B3A-0D389B41AB89}">
      <dgm:prSet phldrT="[Text]"/>
      <dgm:spPr/>
      <dgm:t>
        <a:bodyPr/>
        <a:lstStyle/>
        <a:p>
          <a:endParaRPr lang="de-DE" dirty="0"/>
        </a:p>
      </dgm:t>
    </dgm:pt>
    <dgm:pt modelId="{3A32E901-BFF3-45F7-9D4D-DB5E0B134008}" type="parTrans" cxnId="{D00DF5E8-ED0A-4D63-A01F-AB56F91C7DD3}">
      <dgm:prSet/>
      <dgm:spPr/>
      <dgm:t>
        <a:bodyPr/>
        <a:lstStyle/>
        <a:p>
          <a:endParaRPr lang="de-DE"/>
        </a:p>
      </dgm:t>
    </dgm:pt>
    <dgm:pt modelId="{48A0EFF4-A672-4F3B-9548-0260CEB166BB}" type="sibTrans" cxnId="{D00DF5E8-ED0A-4D63-A01F-AB56F91C7DD3}">
      <dgm:prSet/>
      <dgm:spPr/>
      <dgm:t>
        <a:bodyPr/>
        <a:lstStyle/>
        <a:p>
          <a:endParaRPr lang="de-DE"/>
        </a:p>
      </dgm:t>
    </dgm:pt>
    <dgm:pt modelId="{6D466E08-F8B5-4C13-937F-DBF3A958B9C6}">
      <dgm:prSet phldrT="[Text]"/>
      <dgm:spPr/>
      <dgm:t>
        <a:bodyPr/>
        <a:lstStyle/>
        <a:p>
          <a:r>
            <a:rPr lang="de-DE" dirty="0"/>
            <a:t>Bereitschaft für ein verbessertes gemeinschaftliches Coping</a:t>
          </a:r>
        </a:p>
      </dgm:t>
    </dgm:pt>
    <dgm:pt modelId="{8033163E-8134-4DE2-93FC-3ED855275330}" type="parTrans" cxnId="{61E4F7B1-4898-46CD-B821-CEAD77A340CD}">
      <dgm:prSet/>
      <dgm:spPr/>
      <dgm:t>
        <a:bodyPr/>
        <a:lstStyle/>
        <a:p>
          <a:endParaRPr lang="de-DE"/>
        </a:p>
      </dgm:t>
    </dgm:pt>
    <dgm:pt modelId="{FF42A0AC-4956-4844-B948-D2FDA5FAF259}" type="sibTrans" cxnId="{61E4F7B1-4898-46CD-B821-CEAD77A340CD}">
      <dgm:prSet/>
      <dgm:spPr/>
      <dgm:t>
        <a:bodyPr/>
        <a:lstStyle/>
        <a:p>
          <a:endParaRPr lang="de-DE"/>
        </a:p>
      </dgm:t>
    </dgm:pt>
    <dgm:pt modelId="{DB40E680-9EFA-4D04-A41A-E48E2189EB76}">
      <dgm:prSet phldrT="[Text]"/>
      <dgm:spPr/>
      <dgm:t>
        <a:bodyPr/>
        <a:lstStyle/>
        <a:p>
          <a:r>
            <a:rPr lang="de-DE" dirty="0"/>
            <a:t>Gefahrengeneigtes Gesundheitsverhalten</a:t>
          </a:r>
        </a:p>
      </dgm:t>
    </dgm:pt>
    <dgm:pt modelId="{B592DC0D-0E12-4BCD-BB5F-665CCF4B3CF1}" type="parTrans" cxnId="{74F9133A-161A-4A25-BE83-4CD75595ED69}">
      <dgm:prSet/>
      <dgm:spPr/>
      <dgm:t>
        <a:bodyPr/>
        <a:lstStyle/>
        <a:p>
          <a:endParaRPr lang="de-DE"/>
        </a:p>
      </dgm:t>
    </dgm:pt>
    <dgm:pt modelId="{ECA453D7-190D-4F64-8672-8BEEA641D9B9}" type="sibTrans" cxnId="{74F9133A-161A-4A25-BE83-4CD75595ED69}">
      <dgm:prSet/>
      <dgm:spPr/>
      <dgm:t>
        <a:bodyPr/>
        <a:lstStyle/>
        <a:p>
          <a:endParaRPr lang="de-DE"/>
        </a:p>
      </dgm:t>
    </dgm:pt>
    <dgm:pt modelId="{09FBFB32-D8EA-450D-BE24-B1D58B0E530B}">
      <dgm:prSet phldrT="[Text]"/>
      <dgm:spPr/>
      <dgm:t>
        <a:bodyPr/>
        <a:lstStyle/>
        <a:p>
          <a:r>
            <a:rPr lang="de-DE" dirty="0" err="1"/>
            <a:t>Etc</a:t>
          </a:r>
          <a:r>
            <a:rPr lang="de-DE" dirty="0"/>
            <a:t> </a:t>
          </a:r>
          <a:r>
            <a:rPr lang="de-DE" dirty="0" err="1"/>
            <a:t>etc</a:t>
          </a:r>
          <a:r>
            <a:rPr lang="de-DE" dirty="0"/>
            <a:t> </a:t>
          </a:r>
          <a:r>
            <a:rPr lang="de-DE" dirty="0" err="1"/>
            <a:t>etc</a:t>
          </a:r>
          <a:endParaRPr lang="de-DE" dirty="0"/>
        </a:p>
      </dgm:t>
    </dgm:pt>
    <dgm:pt modelId="{5D7EEF08-8E5B-4F8F-942A-99E6B9933BE1}" type="parTrans" cxnId="{5AD9D6CB-0CC7-4732-B2F0-42A243F4C791}">
      <dgm:prSet/>
      <dgm:spPr/>
      <dgm:t>
        <a:bodyPr/>
        <a:lstStyle/>
        <a:p>
          <a:endParaRPr lang="de-DE"/>
        </a:p>
      </dgm:t>
    </dgm:pt>
    <dgm:pt modelId="{C38C3126-7B2B-4C6B-94BF-EF35092D4208}" type="sibTrans" cxnId="{5AD9D6CB-0CC7-4732-B2F0-42A243F4C791}">
      <dgm:prSet/>
      <dgm:spPr/>
      <dgm:t>
        <a:bodyPr/>
        <a:lstStyle/>
        <a:p>
          <a:endParaRPr lang="de-DE"/>
        </a:p>
      </dgm:t>
    </dgm:pt>
    <dgm:pt modelId="{04C56B94-D4E8-4B4B-A8B6-1826C031B80E}">
      <dgm:prSet phldrT="[Text]"/>
      <dgm:spPr/>
      <dgm:t>
        <a:bodyPr/>
        <a:lstStyle/>
        <a:p>
          <a:r>
            <a:rPr lang="de-DE" dirty="0"/>
            <a:t>Unwirksames gemeinschaftliches Coping</a:t>
          </a:r>
        </a:p>
      </dgm:t>
    </dgm:pt>
    <dgm:pt modelId="{1D446437-44C3-433E-A9AB-BD3B6D5BF2B8}" type="parTrans" cxnId="{B9679E07-D6C9-4B9E-B6DF-C9D9D52F8D7B}">
      <dgm:prSet/>
      <dgm:spPr/>
      <dgm:t>
        <a:bodyPr/>
        <a:lstStyle/>
        <a:p>
          <a:endParaRPr lang="de-DE"/>
        </a:p>
      </dgm:t>
    </dgm:pt>
    <dgm:pt modelId="{48429403-710A-4BC2-BB2A-8485D0B64D32}" type="sibTrans" cxnId="{B9679E07-D6C9-4B9E-B6DF-C9D9D52F8D7B}">
      <dgm:prSet/>
      <dgm:spPr/>
      <dgm:t>
        <a:bodyPr/>
        <a:lstStyle/>
        <a:p>
          <a:endParaRPr lang="de-DE"/>
        </a:p>
      </dgm:t>
    </dgm:pt>
    <dgm:pt modelId="{66E36023-19BC-401C-9E73-9E2F5F5FF253}">
      <dgm:prSet phldrT="[Text]"/>
      <dgm:spPr/>
      <dgm:t>
        <a:bodyPr/>
        <a:lstStyle/>
        <a:p>
          <a:r>
            <a:rPr lang="de-DE" dirty="0"/>
            <a:t>Unterbrochene Familienprozesse </a:t>
          </a:r>
        </a:p>
      </dgm:t>
    </dgm:pt>
    <dgm:pt modelId="{05276073-F824-419B-93C2-E3E8B16C5D86}" type="parTrans" cxnId="{CA917098-8589-48D8-8B9E-10E1BCB1490A}">
      <dgm:prSet/>
      <dgm:spPr/>
      <dgm:t>
        <a:bodyPr/>
        <a:lstStyle/>
        <a:p>
          <a:endParaRPr lang="de-DE"/>
        </a:p>
      </dgm:t>
    </dgm:pt>
    <dgm:pt modelId="{02F19C64-100F-4027-893E-53FAC7E9321A}" type="sibTrans" cxnId="{CA917098-8589-48D8-8B9E-10E1BCB1490A}">
      <dgm:prSet/>
      <dgm:spPr/>
      <dgm:t>
        <a:bodyPr/>
        <a:lstStyle/>
        <a:p>
          <a:endParaRPr lang="de-DE"/>
        </a:p>
      </dgm:t>
    </dgm:pt>
    <dgm:pt modelId="{DDE7ED2C-6F8F-4CDF-8FA9-B816A140E647}">
      <dgm:prSet phldrT="[Text]"/>
      <dgm:spPr/>
      <dgm:t>
        <a:bodyPr/>
        <a:lstStyle/>
        <a:p>
          <a:endParaRPr lang="de-DE" dirty="0"/>
        </a:p>
      </dgm:t>
    </dgm:pt>
    <dgm:pt modelId="{F902F948-32AD-4C3E-93EB-889B8C096E82}" type="parTrans" cxnId="{F7C030CE-39E2-41BB-8AFC-D57F9B2E6D10}">
      <dgm:prSet/>
      <dgm:spPr/>
      <dgm:t>
        <a:bodyPr/>
        <a:lstStyle/>
        <a:p>
          <a:endParaRPr lang="de-DE"/>
        </a:p>
      </dgm:t>
    </dgm:pt>
    <dgm:pt modelId="{FC20C08F-669E-45C7-956C-16A2A88D0FB1}" type="sibTrans" cxnId="{F7C030CE-39E2-41BB-8AFC-D57F9B2E6D10}">
      <dgm:prSet/>
      <dgm:spPr/>
      <dgm:t>
        <a:bodyPr/>
        <a:lstStyle/>
        <a:p>
          <a:endParaRPr lang="de-DE"/>
        </a:p>
      </dgm:t>
    </dgm:pt>
    <dgm:pt modelId="{FDF34DCD-8870-4464-BE99-CB08B59476E9}">
      <dgm:prSet phldrT="[Text]"/>
      <dgm:spPr/>
      <dgm:t>
        <a:bodyPr/>
        <a:lstStyle/>
        <a:p>
          <a:r>
            <a:rPr lang="de-DE" dirty="0"/>
            <a:t>Unwirksames familiäres Coping</a:t>
          </a:r>
        </a:p>
      </dgm:t>
    </dgm:pt>
    <dgm:pt modelId="{F90B21A7-CC06-4E1D-AF71-D7045CCEB034}" type="parTrans" cxnId="{D6752800-3497-48AB-B53A-1C696B36E03F}">
      <dgm:prSet/>
      <dgm:spPr/>
      <dgm:t>
        <a:bodyPr/>
        <a:lstStyle/>
        <a:p>
          <a:endParaRPr lang="de-DE"/>
        </a:p>
      </dgm:t>
    </dgm:pt>
    <dgm:pt modelId="{0B5FE3BF-5990-4177-94C8-1BBBBEE6CCD2}" type="sibTrans" cxnId="{D6752800-3497-48AB-B53A-1C696B36E03F}">
      <dgm:prSet/>
      <dgm:spPr/>
      <dgm:t>
        <a:bodyPr/>
        <a:lstStyle/>
        <a:p>
          <a:endParaRPr lang="de-DE"/>
        </a:p>
      </dgm:t>
    </dgm:pt>
    <dgm:pt modelId="{85DC265A-8DBA-41BB-B82F-000C2DF551DB}">
      <dgm:prSet phldrT="[Text]"/>
      <dgm:spPr/>
      <dgm:t>
        <a:bodyPr/>
        <a:lstStyle/>
        <a:p>
          <a:r>
            <a:rPr lang="de-DE" dirty="0" err="1"/>
            <a:t>Etc</a:t>
          </a:r>
          <a:r>
            <a:rPr lang="de-DE" dirty="0"/>
            <a:t> </a:t>
          </a:r>
          <a:r>
            <a:rPr lang="de-DE" dirty="0" err="1"/>
            <a:t>etc</a:t>
          </a:r>
          <a:r>
            <a:rPr lang="de-DE" dirty="0"/>
            <a:t> </a:t>
          </a:r>
          <a:r>
            <a:rPr lang="de-DE" dirty="0" err="1"/>
            <a:t>etc</a:t>
          </a:r>
          <a:endParaRPr lang="de-DE" dirty="0"/>
        </a:p>
      </dgm:t>
    </dgm:pt>
    <dgm:pt modelId="{2B3C5D17-664B-4C14-82D0-5E620461366A}" type="parTrans" cxnId="{457F1C34-C964-4AA5-80B9-7D1FB30BCC90}">
      <dgm:prSet/>
      <dgm:spPr/>
      <dgm:t>
        <a:bodyPr/>
        <a:lstStyle/>
        <a:p>
          <a:endParaRPr lang="de-DE"/>
        </a:p>
      </dgm:t>
    </dgm:pt>
    <dgm:pt modelId="{92C85980-0109-45E2-9F70-1FD193345257}" type="sibTrans" cxnId="{457F1C34-C964-4AA5-80B9-7D1FB30BCC90}">
      <dgm:prSet/>
      <dgm:spPr/>
      <dgm:t>
        <a:bodyPr/>
        <a:lstStyle/>
        <a:p>
          <a:endParaRPr lang="de-DE"/>
        </a:p>
      </dgm:t>
    </dgm:pt>
    <dgm:pt modelId="{FA6332F0-F6B8-4989-B30B-830126BF6F8E}">
      <dgm:prSet phldrT="[Text]"/>
      <dgm:spPr/>
      <dgm:t>
        <a:bodyPr/>
        <a:lstStyle/>
        <a:p>
          <a:r>
            <a:rPr lang="de-DE" dirty="0"/>
            <a:t>Unwirksames gemeinschaftliches Management von Therapieprogrammen</a:t>
          </a:r>
        </a:p>
      </dgm:t>
    </dgm:pt>
    <dgm:pt modelId="{6E0E5935-426E-41BB-8949-F320F744E14C}" type="parTrans" cxnId="{365F8F00-B31E-4A8F-8FAA-70FFCADDF903}">
      <dgm:prSet/>
      <dgm:spPr/>
      <dgm:t>
        <a:bodyPr/>
        <a:lstStyle/>
        <a:p>
          <a:endParaRPr lang="de-DE"/>
        </a:p>
      </dgm:t>
    </dgm:pt>
    <dgm:pt modelId="{62EDDF0C-69E0-4E52-B81D-317914F35F83}" type="sibTrans" cxnId="{365F8F00-B31E-4A8F-8FAA-70FFCADDF903}">
      <dgm:prSet/>
      <dgm:spPr/>
      <dgm:t>
        <a:bodyPr/>
        <a:lstStyle/>
        <a:p>
          <a:endParaRPr lang="de-DE"/>
        </a:p>
      </dgm:t>
    </dgm:pt>
    <dgm:pt modelId="{11E55348-2BC1-48EA-AEF3-BF914A90952C}" type="pres">
      <dgm:prSet presAssocID="{96C1F286-5CBB-436C-B162-D684C7F5029A}" presName="Name0" presStyleCnt="0">
        <dgm:presLayoutVars>
          <dgm:dir/>
          <dgm:animLvl val="lvl"/>
          <dgm:resizeHandles val="exact"/>
        </dgm:presLayoutVars>
      </dgm:prSet>
      <dgm:spPr/>
    </dgm:pt>
    <dgm:pt modelId="{2F6D78B2-0375-4309-960E-B1AF933BAFED}" type="pres">
      <dgm:prSet presAssocID="{A68DBC41-43AA-4541-B23A-55AAF4B2883F}" presName="composite" presStyleCnt="0"/>
      <dgm:spPr/>
    </dgm:pt>
    <dgm:pt modelId="{0CDC4525-4D4F-4B7F-9C04-F9D9B99ECEA2}" type="pres">
      <dgm:prSet presAssocID="{A68DBC41-43AA-4541-B23A-55AAF4B2883F}" presName="parTx" presStyleLbl="alignNode1" presStyleIdx="0" presStyleCnt="3">
        <dgm:presLayoutVars>
          <dgm:chMax val="0"/>
          <dgm:chPref val="0"/>
          <dgm:bulletEnabled val="1"/>
        </dgm:presLayoutVars>
      </dgm:prSet>
      <dgm:spPr/>
    </dgm:pt>
    <dgm:pt modelId="{5C6B2A79-BE38-4214-846C-BFAB9BCAFF4F}" type="pres">
      <dgm:prSet presAssocID="{A68DBC41-43AA-4541-B23A-55AAF4B2883F}" presName="desTx" presStyleLbl="alignAccFollowNode1" presStyleIdx="0" presStyleCnt="3">
        <dgm:presLayoutVars>
          <dgm:bulletEnabled val="1"/>
        </dgm:presLayoutVars>
      </dgm:prSet>
      <dgm:spPr/>
    </dgm:pt>
    <dgm:pt modelId="{46067B61-B54A-4D8A-98AC-5CCE90F60110}" type="pres">
      <dgm:prSet presAssocID="{315FC8C8-EB39-4479-AF0C-C9E14D4D8C47}" presName="space" presStyleCnt="0"/>
      <dgm:spPr/>
    </dgm:pt>
    <dgm:pt modelId="{BC2D6ACB-CD9F-43BB-A775-6F0D89A9A444}" type="pres">
      <dgm:prSet presAssocID="{3B00C61B-E0DB-4FE8-887A-165F3AFDE987}" presName="composite" presStyleCnt="0"/>
      <dgm:spPr/>
    </dgm:pt>
    <dgm:pt modelId="{691237F3-E8A6-41F9-BD2F-6AEE8D07E27D}" type="pres">
      <dgm:prSet presAssocID="{3B00C61B-E0DB-4FE8-887A-165F3AFDE987}" presName="parTx" presStyleLbl="alignNode1" presStyleIdx="1" presStyleCnt="3">
        <dgm:presLayoutVars>
          <dgm:chMax val="0"/>
          <dgm:chPref val="0"/>
          <dgm:bulletEnabled val="1"/>
        </dgm:presLayoutVars>
      </dgm:prSet>
      <dgm:spPr/>
    </dgm:pt>
    <dgm:pt modelId="{53186573-0C0B-4E0E-86CC-31563B42E7C5}" type="pres">
      <dgm:prSet presAssocID="{3B00C61B-E0DB-4FE8-887A-165F3AFDE987}" presName="desTx" presStyleLbl="alignAccFollowNode1" presStyleIdx="1" presStyleCnt="3">
        <dgm:presLayoutVars>
          <dgm:bulletEnabled val="1"/>
        </dgm:presLayoutVars>
      </dgm:prSet>
      <dgm:spPr/>
    </dgm:pt>
    <dgm:pt modelId="{0831E633-35D5-4B6C-81C7-55AB7D2CE2EF}" type="pres">
      <dgm:prSet presAssocID="{0EFCFBE9-C14D-4F5D-8556-9EE835F54A4E}" presName="space" presStyleCnt="0"/>
      <dgm:spPr/>
    </dgm:pt>
    <dgm:pt modelId="{EC599B8B-4338-4BD9-8CF3-99D1360507B9}" type="pres">
      <dgm:prSet presAssocID="{796267F5-6231-4C17-AC33-966F1F3A45FF}" presName="composite" presStyleCnt="0"/>
      <dgm:spPr/>
    </dgm:pt>
    <dgm:pt modelId="{17AC8799-3E39-44D7-9313-F2443DF02072}" type="pres">
      <dgm:prSet presAssocID="{796267F5-6231-4C17-AC33-966F1F3A45FF}" presName="parTx" presStyleLbl="alignNode1" presStyleIdx="2" presStyleCnt="3">
        <dgm:presLayoutVars>
          <dgm:chMax val="0"/>
          <dgm:chPref val="0"/>
          <dgm:bulletEnabled val="1"/>
        </dgm:presLayoutVars>
      </dgm:prSet>
      <dgm:spPr/>
    </dgm:pt>
    <dgm:pt modelId="{A65C8750-0367-4A1B-B9D3-BDC62B981C24}" type="pres">
      <dgm:prSet presAssocID="{796267F5-6231-4C17-AC33-966F1F3A45FF}" presName="desTx" presStyleLbl="alignAccFollowNode1" presStyleIdx="2" presStyleCnt="3">
        <dgm:presLayoutVars>
          <dgm:bulletEnabled val="1"/>
        </dgm:presLayoutVars>
      </dgm:prSet>
      <dgm:spPr/>
    </dgm:pt>
  </dgm:ptLst>
  <dgm:cxnLst>
    <dgm:cxn modelId="{D6752800-3497-48AB-B53A-1C696B36E03F}" srcId="{3B00C61B-E0DB-4FE8-887A-165F3AFDE987}" destId="{FDF34DCD-8870-4464-BE99-CB08B59476E9}" srcOrd="1" destOrd="0" parTransId="{F90B21A7-CC06-4E1D-AF71-D7045CCEB034}" sibTransId="{0B5FE3BF-5990-4177-94C8-1BBBBEE6CCD2}"/>
    <dgm:cxn modelId="{365F8F00-B31E-4A8F-8FAA-70FFCADDF903}" srcId="{796267F5-6231-4C17-AC33-966F1F3A45FF}" destId="{FA6332F0-F6B8-4989-B30B-830126BF6F8E}" srcOrd="3" destOrd="0" parTransId="{6E0E5935-426E-41BB-8949-F320F744E14C}" sibTransId="{62EDDF0C-69E0-4E52-B81D-317914F35F83}"/>
    <dgm:cxn modelId="{9A56D004-EA26-4C23-A70F-7C55DD1C846E}" type="presOf" srcId="{DBBCEE0E-5278-47A6-9753-4DD881F7ED95}" destId="{53186573-0C0B-4E0E-86CC-31563B42E7C5}" srcOrd="0" destOrd="3" presId="urn:microsoft.com/office/officeart/2005/8/layout/hList1"/>
    <dgm:cxn modelId="{B9679E07-D6C9-4B9E-B6DF-C9D9D52F8D7B}" srcId="{796267F5-6231-4C17-AC33-966F1F3A45FF}" destId="{04C56B94-D4E8-4B4B-A8B6-1826C031B80E}" srcOrd="2" destOrd="0" parTransId="{1D446437-44C3-433E-A9AB-BD3B6D5BF2B8}" sibTransId="{48429403-710A-4BC2-BB2A-8485D0B64D32}"/>
    <dgm:cxn modelId="{8A49DC09-3C51-40B5-B827-9BE41ECA74C3}" srcId="{A68DBC41-43AA-4541-B23A-55AAF4B2883F}" destId="{EDD6187B-AB7F-40B5-A380-1F09754623FC}" srcOrd="1" destOrd="0" parTransId="{D180B68A-66F9-4910-AA74-652BED91873E}" sibTransId="{12F89ECF-E367-45AB-9D50-AE302B24B4B7}"/>
    <dgm:cxn modelId="{36FDF20B-180E-437C-BFD6-FE2D188BFEC3}" srcId="{96C1F286-5CBB-436C-B162-D684C7F5029A}" destId="{3B00C61B-E0DB-4FE8-887A-165F3AFDE987}" srcOrd="1" destOrd="0" parTransId="{8BD54561-2774-4C08-8CD2-7E4EA5168D96}" sibTransId="{0EFCFBE9-C14D-4F5D-8556-9EE835F54A4E}"/>
    <dgm:cxn modelId="{7D26A511-4952-4783-9F3A-3DDF57DDFB49}" srcId="{3B00C61B-E0DB-4FE8-887A-165F3AFDE987}" destId="{FFED772E-0506-484A-BDEF-96CCA3CD22D7}" srcOrd="2" destOrd="0" parTransId="{6505C496-796C-4824-AF02-E85CAF68A4ED}" sibTransId="{70596E9D-9865-4F30-88C5-6C0089DCBBA8}"/>
    <dgm:cxn modelId="{087DFC1D-600E-48BE-9E59-1021A91847F3}" type="presOf" srcId="{D828F350-7EBF-45CC-B480-0F0B80EB64E1}" destId="{53186573-0C0B-4E0E-86CC-31563B42E7C5}" srcOrd="0" destOrd="8" presId="urn:microsoft.com/office/officeart/2005/8/layout/hList1"/>
    <dgm:cxn modelId="{567C2D28-DB7B-423B-8385-9AECA5B8F4C0}" type="presOf" srcId="{96C1F286-5CBB-436C-B162-D684C7F5029A}" destId="{11E55348-2BC1-48EA-AEF3-BF914A90952C}" srcOrd="0" destOrd="0" presId="urn:microsoft.com/office/officeart/2005/8/layout/hList1"/>
    <dgm:cxn modelId="{6CE6FF2B-64F6-4A6A-A297-8B6C209D2369}" type="presOf" srcId="{8487B0E8-EDE2-4355-A0B5-5B9187A51A72}" destId="{A65C8750-0367-4A1B-B9D3-BDC62B981C24}" srcOrd="0" destOrd="5" presId="urn:microsoft.com/office/officeart/2005/8/layout/hList1"/>
    <dgm:cxn modelId="{457F1C34-C964-4AA5-80B9-7D1FB30BCC90}" srcId="{3B00C61B-E0DB-4FE8-887A-165F3AFDE987}" destId="{85DC265A-8DBA-41BB-B82F-000C2DF551DB}" srcOrd="6" destOrd="0" parTransId="{2B3C5D17-664B-4C14-82D0-5E620461366A}" sibTransId="{92C85980-0109-45E2-9F70-1FD193345257}"/>
    <dgm:cxn modelId="{2138D139-0385-4862-BCE8-1C4EC66C71E9}" type="presOf" srcId="{DDE7ED2C-6F8F-4CDF-8FA9-B816A140E647}" destId="{53186573-0C0B-4E0E-86CC-31563B42E7C5}" srcOrd="0" destOrd="7" presId="urn:microsoft.com/office/officeart/2005/8/layout/hList1"/>
    <dgm:cxn modelId="{74F9133A-161A-4A25-BE83-4CD75595ED69}" srcId="{A68DBC41-43AA-4541-B23A-55AAF4B2883F}" destId="{DB40E680-9EFA-4D04-A41A-E48E2189EB76}" srcOrd="5" destOrd="0" parTransId="{B592DC0D-0E12-4BCD-BB5F-665CCF4B3CF1}" sibTransId="{ECA453D7-190D-4F64-8672-8BEEA641D9B9}"/>
    <dgm:cxn modelId="{242C475C-C09D-46ED-BB09-ED04F6DF28A0}" type="presOf" srcId="{66E36023-19BC-401C-9E73-9E2F5F5FF253}" destId="{53186573-0C0B-4E0E-86CC-31563B42E7C5}" srcOrd="0" destOrd="5" presId="urn:microsoft.com/office/officeart/2005/8/layout/hList1"/>
    <dgm:cxn modelId="{C926B35F-7DA2-4748-9F69-CDD8919F707D}" type="presOf" srcId="{DB40E680-9EFA-4D04-A41A-E48E2189EB76}" destId="{5C6B2A79-BE38-4214-846C-BFAB9BCAFF4F}" srcOrd="0" destOrd="5" presId="urn:microsoft.com/office/officeart/2005/8/layout/hList1"/>
    <dgm:cxn modelId="{B8B82364-5FC2-4B04-B8E6-F3707E8E89BC}" type="presOf" srcId="{04C56B94-D4E8-4B4B-A8B6-1826C031B80E}" destId="{A65C8750-0367-4A1B-B9D3-BDC62B981C24}" srcOrd="0" destOrd="2" presId="urn:microsoft.com/office/officeart/2005/8/layout/hList1"/>
    <dgm:cxn modelId="{78DAF84B-2B3B-45C7-B6D3-0446A75C3468}" type="presOf" srcId="{6D466E08-F8B5-4C13-937F-DBF3A958B9C6}" destId="{A65C8750-0367-4A1B-B9D3-BDC62B981C24}" srcOrd="0" destOrd="1" presId="urn:microsoft.com/office/officeart/2005/8/layout/hList1"/>
    <dgm:cxn modelId="{8EEA316C-9251-4178-ADC8-A6FD8047E253}" type="presOf" srcId="{C3E5DFFC-1596-46EF-BF0E-D6A66E96CED6}" destId="{5C6B2A79-BE38-4214-846C-BFAB9BCAFF4F}" srcOrd="0" destOrd="0" presId="urn:microsoft.com/office/officeart/2005/8/layout/hList1"/>
    <dgm:cxn modelId="{D3E80B4E-5550-4C09-B7EA-59CD4B495416}" srcId="{3B00C61B-E0DB-4FE8-887A-165F3AFDE987}" destId="{360107D9-DDA7-447A-8C84-3CA6A2FEAB90}" srcOrd="4" destOrd="0" parTransId="{7E9C00B4-C7B6-4AA1-B503-3CB9E83F37CE}" sibTransId="{BD3A9562-41E1-4F74-97A6-B5042A23600D}"/>
    <dgm:cxn modelId="{3A56684E-F564-471F-869C-B6430C195ECD}" type="presOf" srcId="{FDF34DCD-8870-4464-BE99-CB08B59476E9}" destId="{53186573-0C0B-4E0E-86CC-31563B42E7C5}" srcOrd="0" destOrd="1" presId="urn:microsoft.com/office/officeart/2005/8/layout/hList1"/>
    <dgm:cxn modelId="{CFD2A271-18BE-451E-8CA8-4C4A9EA0F479}" type="presOf" srcId="{796267F5-6231-4C17-AC33-966F1F3A45FF}" destId="{17AC8799-3E39-44D7-9313-F2443DF02072}" srcOrd="0" destOrd="0" presId="urn:microsoft.com/office/officeart/2005/8/layout/hList1"/>
    <dgm:cxn modelId="{487F4375-C8F9-47AC-8F16-FA741B4567FB}" type="presOf" srcId="{D9E0EE00-E1C0-40B1-9C73-816D40AFFA75}" destId="{5C6B2A79-BE38-4214-846C-BFAB9BCAFF4F}" srcOrd="0" destOrd="2" presId="urn:microsoft.com/office/officeart/2005/8/layout/hList1"/>
    <dgm:cxn modelId="{EC812558-0D27-4EB0-8BC0-F1E3B03E6852}" type="presOf" srcId="{00E32394-F9AB-4A92-B424-4755CA134CD4}" destId="{5C6B2A79-BE38-4214-846C-BFAB9BCAFF4F}" srcOrd="0" destOrd="7" presId="urn:microsoft.com/office/officeart/2005/8/layout/hList1"/>
    <dgm:cxn modelId="{ABF5557E-D34D-499E-8E1D-94872CD51454}" srcId="{796267F5-6231-4C17-AC33-966F1F3A45FF}" destId="{8487B0E8-EDE2-4355-A0B5-5B9187A51A72}" srcOrd="5" destOrd="0" parTransId="{6D240A2D-9DCA-4487-B92F-F4F7E51E44ED}" sibTransId="{2733AAFB-3CCD-4FA7-8592-DA54494AC6F5}"/>
    <dgm:cxn modelId="{FBB3997F-DF98-452B-B89E-7E0EDF581CEA}" srcId="{A68DBC41-43AA-4541-B23A-55AAF4B2883F}" destId="{B2DEFB4C-6812-46BA-AF6B-4939FBBC49F2}" srcOrd="4" destOrd="0" parTransId="{76C33CEA-E4C4-474D-AB5F-489C7DA4B6F7}" sibTransId="{EA4FADB0-04EB-4A09-887F-99DE8A557594}"/>
    <dgm:cxn modelId="{3AC5328A-EE54-449C-8C02-C2B0E07B8F8A}" srcId="{A68DBC41-43AA-4541-B23A-55AAF4B2883F}" destId="{5C5E7FC4-A406-4DEB-A3D2-B4E68A501FC9}" srcOrd="3" destOrd="0" parTransId="{7E7CC346-8642-4EA5-9208-C11F3E50A826}" sibTransId="{DC545A95-0DE9-403C-87DF-2C69407E309C}"/>
    <dgm:cxn modelId="{637B9697-BB1B-4C86-B676-FC09CF7612B8}" type="presOf" srcId="{09FBFB32-D8EA-450D-BE24-B1D58B0E530B}" destId="{5C6B2A79-BE38-4214-846C-BFAB9BCAFF4F}" srcOrd="0" destOrd="6" presId="urn:microsoft.com/office/officeart/2005/8/layout/hList1"/>
    <dgm:cxn modelId="{CA917098-8589-48D8-8B9E-10E1BCB1490A}" srcId="{3B00C61B-E0DB-4FE8-887A-165F3AFDE987}" destId="{66E36023-19BC-401C-9E73-9E2F5F5FF253}" srcOrd="5" destOrd="0" parTransId="{05276073-F824-419B-93C2-E3E8B16C5D86}" sibTransId="{02F19C64-100F-4027-893E-53FAC7E9321A}"/>
    <dgm:cxn modelId="{01F5D598-3C1D-4845-AD33-8151186A59BC}" srcId="{3B00C61B-E0DB-4FE8-887A-165F3AFDE987}" destId="{DBBCEE0E-5278-47A6-9753-4DD881F7ED95}" srcOrd="3" destOrd="0" parTransId="{4AE1F1EE-10C9-45C0-9037-8ED5ED7E3004}" sibTransId="{19EBE2C7-3A72-4260-80C7-C75F2AADA833}"/>
    <dgm:cxn modelId="{9A5428AB-5CCF-42E0-971A-A515245E96F6}" type="presOf" srcId="{A68DBC41-43AA-4541-B23A-55AAF4B2883F}" destId="{0CDC4525-4D4F-4B7F-9C04-F9D9B99ECEA2}" srcOrd="0" destOrd="0" presId="urn:microsoft.com/office/officeart/2005/8/layout/hList1"/>
    <dgm:cxn modelId="{4DB1E9AC-F96E-4853-8091-F4D3A2950A9B}" srcId="{96C1F286-5CBB-436C-B162-D684C7F5029A}" destId="{796267F5-6231-4C17-AC33-966F1F3A45FF}" srcOrd="2" destOrd="0" parTransId="{F47FDF03-50B3-4EDF-A7B9-A98BAB1D95D6}" sibTransId="{9C4B8FAE-F3D9-433D-AAE5-79CE34B31D96}"/>
    <dgm:cxn modelId="{C78AB8AD-84CC-4D75-A67B-F00B86504B8B}" type="presOf" srcId="{8C1E5E6E-21FC-4CB7-AF06-B5CBE843BC82}" destId="{53186573-0C0B-4E0E-86CC-31563B42E7C5}" srcOrd="0" destOrd="0" presId="urn:microsoft.com/office/officeart/2005/8/layout/hList1"/>
    <dgm:cxn modelId="{8A7B8BAF-7B43-44F2-8F7C-B1F5F3457954}" srcId="{A68DBC41-43AA-4541-B23A-55AAF4B2883F}" destId="{C3E5DFFC-1596-46EF-BF0E-D6A66E96CED6}" srcOrd="0" destOrd="0" parTransId="{7046D05E-DB88-4F74-9358-51CF5D11CABA}" sibTransId="{9FDE2A47-5AD7-4658-AEBC-96AF4C9E2F71}"/>
    <dgm:cxn modelId="{61E4F7B1-4898-46CD-B821-CEAD77A340CD}" srcId="{796267F5-6231-4C17-AC33-966F1F3A45FF}" destId="{6D466E08-F8B5-4C13-937F-DBF3A958B9C6}" srcOrd="1" destOrd="0" parTransId="{8033163E-8134-4DE2-93FC-3ED855275330}" sibTransId="{FF42A0AC-4956-4844-B948-D2FDA5FAF259}"/>
    <dgm:cxn modelId="{F73277B6-FD8A-4F33-BBB6-9F0C7413406B}" type="presOf" srcId="{CC1B555F-42EE-4E68-9F7C-5778BA80E13D}" destId="{A65C8750-0367-4A1B-B9D3-BDC62B981C24}" srcOrd="0" destOrd="0" presId="urn:microsoft.com/office/officeart/2005/8/layout/hList1"/>
    <dgm:cxn modelId="{08D679C0-39C5-431F-BF01-3D38C80AB5A0}" srcId="{96C1F286-5CBB-436C-B162-D684C7F5029A}" destId="{A68DBC41-43AA-4541-B23A-55AAF4B2883F}" srcOrd="0" destOrd="0" parTransId="{13392014-C466-436A-924C-166237B180C7}" sibTransId="{315FC8C8-EB39-4479-AF0C-C9E14D4D8C47}"/>
    <dgm:cxn modelId="{C9031BC6-E54D-4D52-98A6-D09B38D0AD3F}" type="presOf" srcId="{3B00C61B-E0DB-4FE8-887A-165F3AFDE987}" destId="{691237F3-E8A6-41F9-BD2F-6AEE8D07E27D}" srcOrd="0" destOrd="0" presId="urn:microsoft.com/office/officeart/2005/8/layout/hList1"/>
    <dgm:cxn modelId="{B2EC69C6-3586-405B-9CE5-28ECEA4A385E}" type="presOf" srcId="{B2DEFB4C-6812-46BA-AF6B-4939FBBC49F2}" destId="{5C6B2A79-BE38-4214-846C-BFAB9BCAFF4F}" srcOrd="0" destOrd="4" presId="urn:microsoft.com/office/officeart/2005/8/layout/hList1"/>
    <dgm:cxn modelId="{F9AE9EC6-C5EB-4A12-A440-45D4141BF866}" type="presOf" srcId="{85DC265A-8DBA-41BB-B82F-000C2DF551DB}" destId="{53186573-0C0B-4E0E-86CC-31563B42E7C5}" srcOrd="0" destOrd="6" presId="urn:microsoft.com/office/officeart/2005/8/layout/hList1"/>
    <dgm:cxn modelId="{170883CB-E245-47AF-8290-63FAEEC72A97}" type="presOf" srcId="{FFED772E-0506-484A-BDEF-96CCA3CD22D7}" destId="{53186573-0C0B-4E0E-86CC-31563B42E7C5}" srcOrd="0" destOrd="2" presId="urn:microsoft.com/office/officeart/2005/8/layout/hList1"/>
    <dgm:cxn modelId="{5AD9D6CB-0CC7-4732-B2F0-42A243F4C791}" srcId="{A68DBC41-43AA-4541-B23A-55AAF4B2883F}" destId="{09FBFB32-D8EA-450D-BE24-B1D58B0E530B}" srcOrd="6" destOrd="0" parTransId="{5D7EEF08-8E5B-4F8F-942A-99E6B9933BE1}" sibTransId="{C38C3126-7B2B-4C6B-94BF-EF35092D4208}"/>
    <dgm:cxn modelId="{4AD308CD-C6F7-4DE1-BDB8-C185AF356343}" type="presOf" srcId="{EDD6187B-AB7F-40B5-A380-1F09754623FC}" destId="{5C6B2A79-BE38-4214-846C-BFAB9BCAFF4F}" srcOrd="0" destOrd="1" presId="urn:microsoft.com/office/officeart/2005/8/layout/hList1"/>
    <dgm:cxn modelId="{F7C030CE-39E2-41BB-8AFC-D57F9B2E6D10}" srcId="{3B00C61B-E0DB-4FE8-887A-165F3AFDE987}" destId="{DDE7ED2C-6F8F-4CDF-8FA9-B816A140E647}" srcOrd="7" destOrd="0" parTransId="{F902F948-32AD-4C3E-93EB-889B8C096E82}" sibTransId="{FC20C08F-669E-45C7-956C-16A2A88D0FB1}"/>
    <dgm:cxn modelId="{5B8F5ED1-5BF2-4D07-85CD-5F9E0087FE5A}" type="presOf" srcId="{FA6332F0-F6B8-4989-B30B-830126BF6F8E}" destId="{A65C8750-0367-4A1B-B9D3-BDC62B981C24}" srcOrd="0" destOrd="3" presId="urn:microsoft.com/office/officeart/2005/8/layout/hList1"/>
    <dgm:cxn modelId="{E27B1CDF-AF0B-4A3B-B49A-C0A42446F20D}" srcId="{A68DBC41-43AA-4541-B23A-55AAF4B2883F}" destId="{00E32394-F9AB-4A92-B424-4755CA134CD4}" srcOrd="7" destOrd="0" parTransId="{03FC254C-0DE5-40BA-B3A2-5F56B8A97C55}" sibTransId="{F53806C6-B702-4CE2-8F02-0D342A1C70D4}"/>
    <dgm:cxn modelId="{BCB72ADF-38B6-4F7A-8665-90E02CD02AEB}" type="presOf" srcId="{5C5E7FC4-A406-4DEB-A3D2-B4E68A501FC9}" destId="{5C6B2A79-BE38-4214-846C-BFAB9BCAFF4F}" srcOrd="0" destOrd="3" presId="urn:microsoft.com/office/officeart/2005/8/layout/hList1"/>
    <dgm:cxn modelId="{601E02E6-E8E5-4080-9628-9EC426E2B63E}" type="presOf" srcId="{330FA4A1-D42D-4E17-8B3A-0D389B41AB89}" destId="{A65C8750-0367-4A1B-B9D3-BDC62B981C24}" srcOrd="0" destOrd="4" presId="urn:microsoft.com/office/officeart/2005/8/layout/hList1"/>
    <dgm:cxn modelId="{D00DF5E8-ED0A-4D63-A01F-AB56F91C7DD3}" srcId="{796267F5-6231-4C17-AC33-966F1F3A45FF}" destId="{330FA4A1-D42D-4E17-8B3A-0D389B41AB89}" srcOrd="4" destOrd="0" parTransId="{3A32E901-BFF3-45F7-9D4D-DB5E0B134008}" sibTransId="{48A0EFF4-A672-4F3B-9548-0260CEB166BB}"/>
    <dgm:cxn modelId="{3328C8ED-F413-464A-8113-97F3312D3912}" srcId="{3B00C61B-E0DB-4FE8-887A-165F3AFDE987}" destId="{D828F350-7EBF-45CC-B480-0F0B80EB64E1}" srcOrd="8" destOrd="0" parTransId="{B59A7C48-2577-4B35-ACB7-D30A4B221B44}" sibTransId="{061C87C1-34A6-4A70-AC10-051AE851451D}"/>
    <dgm:cxn modelId="{DAFE75EE-635F-452D-AA81-67ABC0C8091C}" srcId="{3B00C61B-E0DB-4FE8-887A-165F3AFDE987}" destId="{8C1E5E6E-21FC-4CB7-AF06-B5CBE843BC82}" srcOrd="0" destOrd="0" parTransId="{2B7F02CE-A30D-418A-80B3-3DD4B2C76627}" sibTransId="{C68FA613-7559-45B9-8F70-93DB62A11734}"/>
    <dgm:cxn modelId="{7FCAE5F1-6BC5-4E00-B00E-FC8162598C03}" type="presOf" srcId="{360107D9-DDA7-447A-8C84-3CA6A2FEAB90}" destId="{53186573-0C0B-4E0E-86CC-31563B42E7C5}" srcOrd="0" destOrd="4" presId="urn:microsoft.com/office/officeart/2005/8/layout/hList1"/>
    <dgm:cxn modelId="{D28862F4-833F-4224-A827-D6ABE08EA020}" srcId="{A68DBC41-43AA-4541-B23A-55AAF4B2883F}" destId="{D9E0EE00-E1C0-40B1-9C73-816D40AFFA75}" srcOrd="2" destOrd="0" parTransId="{DF51510C-8DCD-41AE-87BE-F7EFF4F248A4}" sibTransId="{3FBBB9FA-95CE-43C6-AA35-BC2D23157B6B}"/>
    <dgm:cxn modelId="{3C707EFA-A57D-4570-89B5-D00228BF9E12}" srcId="{796267F5-6231-4C17-AC33-966F1F3A45FF}" destId="{CC1B555F-42EE-4E68-9F7C-5778BA80E13D}" srcOrd="0" destOrd="0" parTransId="{CD0C635C-E98A-40B5-BE3C-684462F14144}" sibTransId="{D2A4EC35-7D4D-4A28-87F4-9F25B47825DB}"/>
    <dgm:cxn modelId="{F76B8660-E25C-4AF7-BB26-32CBDFB7906D}" type="presParOf" srcId="{11E55348-2BC1-48EA-AEF3-BF914A90952C}" destId="{2F6D78B2-0375-4309-960E-B1AF933BAFED}" srcOrd="0" destOrd="0" presId="urn:microsoft.com/office/officeart/2005/8/layout/hList1"/>
    <dgm:cxn modelId="{1EF38691-1D23-4F5E-9E4A-FFA8D9942B12}" type="presParOf" srcId="{2F6D78B2-0375-4309-960E-B1AF933BAFED}" destId="{0CDC4525-4D4F-4B7F-9C04-F9D9B99ECEA2}" srcOrd="0" destOrd="0" presId="urn:microsoft.com/office/officeart/2005/8/layout/hList1"/>
    <dgm:cxn modelId="{854AF8AD-2CF8-475D-B9DD-4BEAB51E2D8F}" type="presParOf" srcId="{2F6D78B2-0375-4309-960E-B1AF933BAFED}" destId="{5C6B2A79-BE38-4214-846C-BFAB9BCAFF4F}" srcOrd="1" destOrd="0" presId="urn:microsoft.com/office/officeart/2005/8/layout/hList1"/>
    <dgm:cxn modelId="{75DF519A-1E6B-41F3-95C9-AF01A584474C}" type="presParOf" srcId="{11E55348-2BC1-48EA-AEF3-BF914A90952C}" destId="{46067B61-B54A-4D8A-98AC-5CCE90F60110}" srcOrd="1" destOrd="0" presId="urn:microsoft.com/office/officeart/2005/8/layout/hList1"/>
    <dgm:cxn modelId="{BABC2588-67F7-453B-ABB0-299313239D02}" type="presParOf" srcId="{11E55348-2BC1-48EA-AEF3-BF914A90952C}" destId="{BC2D6ACB-CD9F-43BB-A775-6F0D89A9A444}" srcOrd="2" destOrd="0" presId="urn:microsoft.com/office/officeart/2005/8/layout/hList1"/>
    <dgm:cxn modelId="{C0101B7D-49F6-4853-A11F-F92C63983DFF}" type="presParOf" srcId="{BC2D6ACB-CD9F-43BB-A775-6F0D89A9A444}" destId="{691237F3-E8A6-41F9-BD2F-6AEE8D07E27D}" srcOrd="0" destOrd="0" presId="urn:microsoft.com/office/officeart/2005/8/layout/hList1"/>
    <dgm:cxn modelId="{F46B9453-7004-4BD5-8FD8-1742BD896B88}" type="presParOf" srcId="{BC2D6ACB-CD9F-43BB-A775-6F0D89A9A444}" destId="{53186573-0C0B-4E0E-86CC-31563B42E7C5}" srcOrd="1" destOrd="0" presId="urn:microsoft.com/office/officeart/2005/8/layout/hList1"/>
    <dgm:cxn modelId="{F73B4455-E948-4F28-BF09-72583E4F4493}" type="presParOf" srcId="{11E55348-2BC1-48EA-AEF3-BF914A90952C}" destId="{0831E633-35D5-4B6C-81C7-55AB7D2CE2EF}" srcOrd="3" destOrd="0" presId="urn:microsoft.com/office/officeart/2005/8/layout/hList1"/>
    <dgm:cxn modelId="{BF21D171-204C-4020-81A6-D6E7B9A72AF5}" type="presParOf" srcId="{11E55348-2BC1-48EA-AEF3-BF914A90952C}" destId="{EC599B8B-4338-4BD9-8CF3-99D1360507B9}" srcOrd="4" destOrd="0" presId="urn:microsoft.com/office/officeart/2005/8/layout/hList1"/>
    <dgm:cxn modelId="{C66F5E9A-33FE-4A8A-9CF6-184922CDA234}" type="presParOf" srcId="{EC599B8B-4338-4BD9-8CF3-99D1360507B9}" destId="{17AC8799-3E39-44D7-9313-F2443DF02072}" srcOrd="0" destOrd="0" presId="urn:microsoft.com/office/officeart/2005/8/layout/hList1"/>
    <dgm:cxn modelId="{FF826D4E-D211-4931-95A8-6219FB4FAD5C}" type="presParOf" srcId="{EC599B8B-4338-4BD9-8CF3-99D1360507B9}" destId="{A65C8750-0367-4A1B-B9D3-BDC62B981C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A8198-D4D9-4ADF-B903-5A3E7DB7F629}">
      <dsp:nvSpPr>
        <dsp:cNvPr id="0" name=""/>
        <dsp:cNvSpPr/>
      </dsp:nvSpPr>
      <dsp:spPr>
        <a:xfrm>
          <a:off x="2466775" y="1606"/>
          <a:ext cx="1844841" cy="9224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kern="1200" dirty="0"/>
            <a:t>Prävention </a:t>
          </a:r>
        </a:p>
      </dsp:txBody>
      <dsp:txXfrm>
        <a:off x="2493792" y="28623"/>
        <a:ext cx="1790807" cy="868386"/>
      </dsp:txXfrm>
    </dsp:sp>
    <dsp:sp modelId="{ACAFFE47-FF99-49D4-B943-DC7BB8F4E52D}">
      <dsp:nvSpPr>
        <dsp:cNvPr id="0" name=""/>
        <dsp:cNvSpPr/>
      </dsp:nvSpPr>
      <dsp:spPr>
        <a:xfrm>
          <a:off x="2651260" y="924027"/>
          <a:ext cx="184484" cy="691815"/>
        </a:xfrm>
        <a:custGeom>
          <a:avLst/>
          <a:gdLst/>
          <a:ahLst/>
          <a:cxnLst/>
          <a:rect l="0" t="0" r="0" b="0"/>
          <a:pathLst>
            <a:path>
              <a:moveTo>
                <a:pt x="0" y="0"/>
              </a:moveTo>
              <a:lnTo>
                <a:pt x="0" y="691815"/>
              </a:lnTo>
              <a:lnTo>
                <a:pt x="184484" y="6918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2A6B0A-9767-466C-B30F-B7C288784441}">
      <dsp:nvSpPr>
        <dsp:cNvPr id="0" name=""/>
        <dsp:cNvSpPr/>
      </dsp:nvSpPr>
      <dsp:spPr>
        <a:xfrm>
          <a:off x="2835744" y="1154632"/>
          <a:ext cx="2030993" cy="92242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t>Risikofaktorenmodell</a:t>
          </a:r>
        </a:p>
      </dsp:txBody>
      <dsp:txXfrm>
        <a:off x="2862761" y="1181649"/>
        <a:ext cx="1976959" cy="868386"/>
      </dsp:txXfrm>
    </dsp:sp>
    <dsp:sp modelId="{F9BFD38D-C386-49E4-BEDF-4F50A924FDC8}">
      <dsp:nvSpPr>
        <dsp:cNvPr id="0" name=""/>
        <dsp:cNvSpPr/>
      </dsp:nvSpPr>
      <dsp:spPr>
        <a:xfrm>
          <a:off x="2651260" y="924027"/>
          <a:ext cx="184484" cy="1844841"/>
        </a:xfrm>
        <a:custGeom>
          <a:avLst/>
          <a:gdLst/>
          <a:ahLst/>
          <a:cxnLst/>
          <a:rect l="0" t="0" r="0" b="0"/>
          <a:pathLst>
            <a:path>
              <a:moveTo>
                <a:pt x="0" y="0"/>
              </a:moveTo>
              <a:lnTo>
                <a:pt x="0" y="1844841"/>
              </a:lnTo>
              <a:lnTo>
                <a:pt x="184484" y="184484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40BB0-3183-4407-A5F6-946DF0ED261B}">
      <dsp:nvSpPr>
        <dsp:cNvPr id="0" name=""/>
        <dsp:cNvSpPr/>
      </dsp:nvSpPr>
      <dsp:spPr>
        <a:xfrm>
          <a:off x="2835744" y="2307658"/>
          <a:ext cx="1984872" cy="92242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t>Pahogenetisches</a:t>
          </a:r>
          <a:r>
            <a:rPr lang="de-DE" sz="1000" kern="1200" dirty="0"/>
            <a:t> Gesundheitsverständnis</a:t>
          </a:r>
        </a:p>
        <a:p>
          <a:pPr marL="0" lvl="0" indent="0" algn="ctr" defTabSz="444500">
            <a:lnSpc>
              <a:spcPct val="90000"/>
            </a:lnSpc>
            <a:spcBef>
              <a:spcPct val="0"/>
            </a:spcBef>
            <a:spcAft>
              <a:spcPct val="35000"/>
            </a:spcAft>
            <a:buNone/>
          </a:pPr>
          <a:r>
            <a:rPr lang="de-DE" sz="1000" kern="1200" dirty="0" err="1"/>
            <a:t>Fakus</a:t>
          </a:r>
          <a:r>
            <a:rPr lang="de-DE" sz="1000" kern="1200" dirty="0"/>
            <a:t> auf Vermeidung und Entstehung von Erkrankung </a:t>
          </a:r>
        </a:p>
      </dsp:txBody>
      <dsp:txXfrm>
        <a:off x="2862761" y="2334675"/>
        <a:ext cx="1930838" cy="868386"/>
      </dsp:txXfrm>
    </dsp:sp>
    <dsp:sp modelId="{7FD2954D-BE22-4E8A-A85D-0DEADB10BA6E}">
      <dsp:nvSpPr>
        <dsp:cNvPr id="0" name=""/>
        <dsp:cNvSpPr/>
      </dsp:nvSpPr>
      <dsp:spPr>
        <a:xfrm>
          <a:off x="2651260" y="924027"/>
          <a:ext cx="184484" cy="2997867"/>
        </a:xfrm>
        <a:custGeom>
          <a:avLst/>
          <a:gdLst/>
          <a:ahLst/>
          <a:cxnLst/>
          <a:rect l="0" t="0" r="0" b="0"/>
          <a:pathLst>
            <a:path>
              <a:moveTo>
                <a:pt x="0" y="0"/>
              </a:moveTo>
              <a:lnTo>
                <a:pt x="0" y="2997867"/>
              </a:lnTo>
              <a:lnTo>
                <a:pt x="184484" y="29978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6E43E-AE76-428C-AC35-B73FA20CB49B}">
      <dsp:nvSpPr>
        <dsp:cNvPr id="0" name=""/>
        <dsp:cNvSpPr/>
      </dsp:nvSpPr>
      <dsp:spPr>
        <a:xfrm>
          <a:off x="2835744" y="3460684"/>
          <a:ext cx="1475873" cy="92242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t>Vermeidungsstrategie</a:t>
          </a:r>
        </a:p>
      </dsp:txBody>
      <dsp:txXfrm>
        <a:off x="2862761" y="3487701"/>
        <a:ext cx="1421839" cy="868386"/>
      </dsp:txXfrm>
    </dsp:sp>
    <dsp:sp modelId="{B9DDD13C-C104-4AD9-A1FA-19BC10EE1103}">
      <dsp:nvSpPr>
        <dsp:cNvPr id="0" name=""/>
        <dsp:cNvSpPr/>
      </dsp:nvSpPr>
      <dsp:spPr>
        <a:xfrm>
          <a:off x="4958979" y="1606"/>
          <a:ext cx="1844841" cy="9466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kern="1200" dirty="0"/>
            <a:t>Gesundheitsförderung </a:t>
          </a:r>
        </a:p>
      </dsp:txBody>
      <dsp:txXfrm>
        <a:off x="4986705" y="29332"/>
        <a:ext cx="1789389" cy="891182"/>
      </dsp:txXfrm>
    </dsp:sp>
    <dsp:sp modelId="{B5CB4268-9C47-41E4-84E3-FE8430A7BFFB}">
      <dsp:nvSpPr>
        <dsp:cNvPr id="0" name=""/>
        <dsp:cNvSpPr/>
      </dsp:nvSpPr>
      <dsp:spPr>
        <a:xfrm>
          <a:off x="5143464" y="948240"/>
          <a:ext cx="184484" cy="691815"/>
        </a:xfrm>
        <a:custGeom>
          <a:avLst/>
          <a:gdLst/>
          <a:ahLst/>
          <a:cxnLst/>
          <a:rect l="0" t="0" r="0" b="0"/>
          <a:pathLst>
            <a:path>
              <a:moveTo>
                <a:pt x="0" y="0"/>
              </a:moveTo>
              <a:lnTo>
                <a:pt x="0" y="691815"/>
              </a:lnTo>
              <a:lnTo>
                <a:pt x="184484" y="6918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EF582-9BBC-4E92-B374-AB13D0662B3D}">
      <dsp:nvSpPr>
        <dsp:cNvPr id="0" name=""/>
        <dsp:cNvSpPr/>
      </dsp:nvSpPr>
      <dsp:spPr>
        <a:xfrm>
          <a:off x="5327948" y="1178845"/>
          <a:ext cx="1955561" cy="92242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t>Modelle und Konzepte wie Salutogenese, Resilienz, Empowerment </a:t>
          </a:r>
          <a:r>
            <a:rPr lang="de-DE" sz="1000" kern="1200" dirty="0" err="1"/>
            <a:t>etc</a:t>
          </a:r>
          <a:r>
            <a:rPr lang="de-DE" sz="1000" kern="1200" dirty="0"/>
            <a:t> </a:t>
          </a:r>
        </a:p>
      </dsp:txBody>
      <dsp:txXfrm>
        <a:off x="5354965" y="1205862"/>
        <a:ext cx="1901527" cy="868386"/>
      </dsp:txXfrm>
    </dsp:sp>
    <dsp:sp modelId="{27901E59-A771-4E8A-AB87-A6EFC5DB909E}">
      <dsp:nvSpPr>
        <dsp:cNvPr id="0" name=""/>
        <dsp:cNvSpPr/>
      </dsp:nvSpPr>
      <dsp:spPr>
        <a:xfrm>
          <a:off x="5143464" y="948240"/>
          <a:ext cx="184484" cy="1844841"/>
        </a:xfrm>
        <a:custGeom>
          <a:avLst/>
          <a:gdLst/>
          <a:ahLst/>
          <a:cxnLst/>
          <a:rect l="0" t="0" r="0" b="0"/>
          <a:pathLst>
            <a:path>
              <a:moveTo>
                <a:pt x="0" y="0"/>
              </a:moveTo>
              <a:lnTo>
                <a:pt x="0" y="1844841"/>
              </a:lnTo>
              <a:lnTo>
                <a:pt x="184484" y="184484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D6285B-34D8-48D4-93E6-3A1E7691CF6F}">
      <dsp:nvSpPr>
        <dsp:cNvPr id="0" name=""/>
        <dsp:cNvSpPr/>
      </dsp:nvSpPr>
      <dsp:spPr>
        <a:xfrm>
          <a:off x="5327948" y="2331871"/>
          <a:ext cx="1920701" cy="92242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t>Solutogenetisches</a:t>
          </a:r>
          <a:r>
            <a:rPr lang="de-DE" sz="1000" kern="1200" dirty="0"/>
            <a:t> Gesundheitsverständnis</a:t>
          </a:r>
        </a:p>
        <a:p>
          <a:pPr marL="0" lvl="0" indent="0" algn="ctr" defTabSz="444500">
            <a:lnSpc>
              <a:spcPct val="90000"/>
            </a:lnSpc>
            <a:spcBef>
              <a:spcPct val="0"/>
            </a:spcBef>
            <a:spcAft>
              <a:spcPct val="35000"/>
            </a:spcAft>
            <a:buNone/>
          </a:pPr>
          <a:r>
            <a:rPr lang="de-DE" sz="1000" kern="1200" dirty="0"/>
            <a:t>Fokus auf Förderung und Entstehung von Gesundheit</a:t>
          </a:r>
        </a:p>
      </dsp:txBody>
      <dsp:txXfrm>
        <a:off x="5354965" y="2358888"/>
        <a:ext cx="1866667" cy="868386"/>
      </dsp:txXfrm>
    </dsp:sp>
    <dsp:sp modelId="{2F6C4069-2949-4991-A52A-6F7E52F0B863}">
      <dsp:nvSpPr>
        <dsp:cNvPr id="0" name=""/>
        <dsp:cNvSpPr/>
      </dsp:nvSpPr>
      <dsp:spPr>
        <a:xfrm>
          <a:off x="5143464" y="948240"/>
          <a:ext cx="184484" cy="2997867"/>
        </a:xfrm>
        <a:custGeom>
          <a:avLst/>
          <a:gdLst/>
          <a:ahLst/>
          <a:cxnLst/>
          <a:rect l="0" t="0" r="0" b="0"/>
          <a:pathLst>
            <a:path>
              <a:moveTo>
                <a:pt x="0" y="0"/>
              </a:moveTo>
              <a:lnTo>
                <a:pt x="0" y="2997867"/>
              </a:lnTo>
              <a:lnTo>
                <a:pt x="184484" y="29978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62259-8ACD-41CF-A9D2-61C0EFD446B4}">
      <dsp:nvSpPr>
        <dsp:cNvPr id="0" name=""/>
        <dsp:cNvSpPr/>
      </dsp:nvSpPr>
      <dsp:spPr>
        <a:xfrm>
          <a:off x="5327948" y="3484897"/>
          <a:ext cx="1475873" cy="92242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t>Förderungsstrategie</a:t>
          </a:r>
        </a:p>
      </dsp:txBody>
      <dsp:txXfrm>
        <a:off x="5354965" y="3511914"/>
        <a:ext cx="1421839" cy="868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51CDC-BD18-4841-BB18-366F433C53A6}">
      <dsp:nvSpPr>
        <dsp:cNvPr id="0" name=""/>
        <dsp:cNvSpPr/>
      </dsp:nvSpPr>
      <dsp:spPr>
        <a:xfrm>
          <a:off x="3131740" y="2220138"/>
          <a:ext cx="1864518" cy="1864518"/>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Stärkung des Kohärenzgefühls</a:t>
          </a:r>
        </a:p>
      </dsp:txBody>
      <dsp:txXfrm>
        <a:off x="3404792" y="2493190"/>
        <a:ext cx="1318414" cy="1318414"/>
      </dsp:txXfrm>
    </dsp:sp>
    <dsp:sp modelId="{70F7A556-0C1A-4C53-AE6A-F300097D620F}">
      <dsp:nvSpPr>
        <dsp:cNvPr id="0" name=""/>
        <dsp:cNvSpPr/>
      </dsp:nvSpPr>
      <dsp:spPr>
        <a:xfrm rot="12900000">
          <a:off x="1933772" y="1894908"/>
          <a:ext cx="1427592" cy="531387"/>
        </a:xfrm>
        <a:prstGeom prst="lef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64667B-5C8A-4308-A17D-9DFB48FF0ADD}">
      <dsp:nvSpPr>
        <dsp:cNvPr id="0" name=""/>
        <dsp:cNvSpPr/>
      </dsp:nvSpPr>
      <dsp:spPr>
        <a:xfrm>
          <a:off x="1177214" y="1042668"/>
          <a:ext cx="1771292" cy="141703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de-DE" sz="1700" kern="1200" dirty="0"/>
            <a:t>Verstehbarkeit</a:t>
          </a:r>
        </a:p>
      </dsp:txBody>
      <dsp:txXfrm>
        <a:off x="1218718" y="1084172"/>
        <a:ext cx="1688284" cy="1334026"/>
      </dsp:txXfrm>
    </dsp:sp>
    <dsp:sp modelId="{6C890121-9BD9-42FE-BA9C-42BE7010CB51}">
      <dsp:nvSpPr>
        <dsp:cNvPr id="0" name=""/>
        <dsp:cNvSpPr/>
      </dsp:nvSpPr>
      <dsp:spPr>
        <a:xfrm rot="16200000">
          <a:off x="3350203" y="1157561"/>
          <a:ext cx="1427592" cy="531387"/>
        </a:xfrm>
        <a:prstGeom prst="lef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A487FA-C645-4B10-B6DC-EC59D901E73B}">
      <dsp:nvSpPr>
        <dsp:cNvPr id="0" name=""/>
        <dsp:cNvSpPr/>
      </dsp:nvSpPr>
      <dsp:spPr>
        <a:xfrm>
          <a:off x="3178353" y="941"/>
          <a:ext cx="1771292" cy="141703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de-DE" sz="1700" kern="1200" dirty="0" err="1"/>
            <a:t>Bewältigbarkeit</a:t>
          </a:r>
          <a:endParaRPr lang="de-DE" sz="1700" kern="1200" dirty="0"/>
        </a:p>
      </dsp:txBody>
      <dsp:txXfrm>
        <a:off x="3219857" y="42445"/>
        <a:ext cx="1688284" cy="1334026"/>
      </dsp:txXfrm>
    </dsp:sp>
    <dsp:sp modelId="{8A803C0D-5B2E-4A80-B7BA-839D4CF92215}">
      <dsp:nvSpPr>
        <dsp:cNvPr id="0" name=""/>
        <dsp:cNvSpPr/>
      </dsp:nvSpPr>
      <dsp:spPr>
        <a:xfrm rot="19500000">
          <a:off x="4766634" y="1894908"/>
          <a:ext cx="1427592" cy="531387"/>
        </a:xfrm>
        <a:prstGeom prst="lef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27948ED-DB7D-4733-8232-60D39D977A54}">
      <dsp:nvSpPr>
        <dsp:cNvPr id="0" name=""/>
        <dsp:cNvSpPr/>
      </dsp:nvSpPr>
      <dsp:spPr>
        <a:xfrm>
          <a:off x="5179492" y="1042668"/>
          <a:ext cx="1771292" cy="141703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de-DE" sz="1700" kern="1200" dirty="0"/>
            <a:t>Sinnhaftigkeit</a:t>
          </a:r>
        </a:p>
      </dsp:txBody>
      <dsp:txXfrm>
        <a:off x="5220996" y="1084172"/>
        <a:ext cx="1688284" cy="1334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AD486-8395-468B-9B95-0BFDF0EDDB78}">
      <dsp:nvSpPr>
        <dsp:cNvPr id="0" name=""/>
        <dsp:cNvSpPr/>
      </dsp:nvSpPr>
      <dsp:spPr>
        <a:xfrm>
          <a:off x="3494380" y="184271"/>
          <a:ext cx="2476173" cy="8599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8CCEB-636D-4D7B-9659-42020E5CF5D1}">
      <dsp:nvSpPr>
        <dsp:cNvPr id="0" name=""/>
        <dsp:cNvSpPr/>
      </dsp:nvSpPr>
      <dsp:spPr>
        <a:xfrm>
          <a:off x="4430359" y="2436586"/>
          <a:ext cx="479878" cy="307122"/>
        </a:xfrm>
        <a:prstGeom prst="down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D7D23E-CD1D-45F3-BC22-A1B939B96DE7}">
      <dsp:nvSpPr>
        <dsp:cNvPr id="0" name=""/>
        <dsp:cNvSpPr/>
      </dsp:nvSpPr>
      <dsp:spPr>
        <a:xfrm>
          <a:off x="3535293" y="2654682"/>
          <a:ext cx="2402026" cy="33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C00000"/>
              </a:solidFill>
            </a:rPr>
            <a:t>Steigerung des Kohärenzgefühls </a:t>
          </a:r>
        </a:p>
      </dsp:txBody>
      <dsp:txXfrm>
        <a:off x="3535293" y="2654682"/>
        <a:ext cx="2402026" cy="337842"/>
      </dsp:txXfrm>
    </dsp:sp>
    <dsp:sp modelId="{08C741EA-8990-43FE-9886-B79ED900D888}">
      <dsp:nvSpPr>
        <dsp:cNvPr id="0" name=""/>
        <dsp:cNvSpPr/>
      </dsp:nvSpPr>
      <dsp:spPr>
        <a:xfrm>
          <a:off x="4214111" y="1110629"/>
          <a:ext cx="1224824" cy="8637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t>Sinnhaftig-keit</a:t>
          </a:r>
          <a:endParaRPr lang="de-DE" sz="1000" kern="1200" dirty="0"/>
        </a:p>
      </dsp:txBody>
      <dsp:txXfrm>
        <a:off x="4393482" y="1237127"/>
        <a:ext cx="866082" cy="610785"/>
      </dsp:txXfrm>
    </dsp:sp>
    <dsp:sp modelId="{74F43755-A02A-4307-8A47-D676A51B2FC0}">
      <dsp:nvSpPr>
        <dsp:cNvPr id="0" name=""/>
        <dsp:cNvSpPr/>
      </dsp:nvSpPr>
      <dsp:spPr>
        <a:xfrm>
          <a:off x="3510487" y="462601"/>
          <a:ext cx="1395905" cy="8637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Bewältig-barkeit</a:t>
          </a:r>
        </a:p>
      </dsp:txBody>
      <dsp:txXfrm>
        <a:off x="3714913" y="589099"/>
        <a:ext cx="987053" cy="610785"/>
      </dsp:txXfrm>
    </dsp:sp>
    <dsp:sp modelId="{4D9A04BE-4B6E-43A4-9296-2C1087AC0F26}">
      <dsp:nvSpPr>
        <dsp:cNvPr id="0" name=""/>
        <dsp:cNvSpPr/>
      </dsp:nvSpPr>
      <dsp:spPr>
        <a:xfrm>
          <a:off x="4538626" y="229952"/>
          <a:ext cx="1337850" cy="8637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Verstehbar-</a:t>
          </a:r>
          <a:r>
            <a:rPr lang="de-DE" sz="1000" kern="1200" dirty="0" err="1"/>
            <a:t>keit</a:t>
          </a:r>
          <a:endParaRPr lang="de-DE" sz="1000" kern="1200" dirty="0"/>
        </a:p>
      </dsp:txBody>
      <dsp:txXfrm>
        <a:off x="4734550" y="356450"/>
        <a:ext cx="946002" cy="610785"/>
      </dsp:txXfrm>
    </dsp:sp>
    <dsp:sp modelId="{7C884FF7-D010-4922-8417-016C6D9C1BE8}">
      <dsp:nvSpPr>
        <dsp:cNvPr id="0" name=""/>
        <dsp:cNvSpPr/>
      </dsp:nvSpPr>
      <dsp:spPr>
        <a:xfrm>
          <a:off x="2927229" y="107312"/>
          <a:ext cx="3750155" cy="2149856"/>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C4525-4D4F-4B7F-9C04-F9D9B99ECEA2}">
      <dsp:nvSpPr>
        <dsp:cNvPr id="0" name=""/>
        <dsp:cNvSpPr/>
      </dsp:nvSpPr>
      <dsp:spPr>
        <a:xfrm>
          <a:off x="3162" y="157629"/>
          <a:ext cx="3083094" cy="403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Individuum</a:t>
          </a:r>
        </a:p>
      </dsp:txBody>
      <dsp:txXfrm>
        <a:off x="3162" y="157629"/>
        <a:ext cx="3083094" cy="403200"/>
      </dsp:txXfrm>
    </dsp:sp>
    <dsp:sp modelId="{5C6B2A79-BE38-4214-846C-BFAB9BCAFF4F}">
      <dsp:nvSpPr>
        <dsp:cNvPr id="0" name=""/>
        <dsp:cNvSpPr/>
      </dsp:nvSpPr>
      <dsp:spPr>
        <a:xfrm>
          <a:off x="3162" y="560829"/>
          <a:ext cx="3083094" cy="309121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a:t>Bereitschaft für eine verbesserte Selbstfürsorge</a:t>
          </a:r>
        </a:p>
        <a:p>
          <a:pPr marL="114300" lvl="1" indent="-114300" algn="l" defTabSz="622300">
            <a:lnSpc>
              <a:spcPct val="90000"/>
            </a:lnSpc>
            <a:spcBef>
              <a:spcPct val="0"/>
            </a:spcBef>
            <a:spcAft>
              <a:spcPct val="15000"/>
            </a:spcAft>
            <a:buChar char="•"/>
          </a:pPr>
          <a:r>
            <a:rPr lang="de-DE" sz="1400" kern="1200" dirty="0"/>
            <a:t>Bereitschaft für ein verbessertes Gesundheitsmanagement</a:t>
          </a:r>
        </a:p>
        <a:p>
          <a:pPr marL="114300" lvl="1" indent="-114300" algn="l" defTabSz="622300">
            <a:lnSpc>
              <a:spcPct val="90000"/>
            </a:lnSpc>
            <a:spcBef>
              <a:spcPct val="0"/>
            </a:spcBef>
            <a:spcAft>
              <a:spcPct val="15000"/>
            </a:spcAft>
            <a:buChar char="•"/>
          </a:pPr>
          <a:r>
            <a:rPr lang="de-DE" sz="1400" kern="1200" dirty="0"/>
            <a:t>Unwirksames Gesundheitsverhalten</a:t>
          </a:r>
        </a:p>
        <a:p>
          <a:pPr marL="114300" lvl="1" indent="-114300" algn="l" defTabSz="622300">
            <a:lnSpc>
              <a:spcPct val="90000"/>
            </a:lnSpc>
            <a:spcBef>
              <a:spcPct val="0"/>
            </a:spcBef>
            <a:spcAft>
              <a:spcPct val="15000"/>
            </a:spcAft>
            <a:buChar char="•"/>
          </a:pPr>
          <a:r>
            <a:rPr lang="de-DE" sz="1400" kern="1200" dirty="0"/>
            <a:t>Unwirksames Coping</a:t>
          </a:r>
        </a:p>
        <a:p>
          <a:pPr marL="114300" lvl="1" indent="-114300" algn="l" defTabSz="622300">
            <a:lnSpc>
              <a:spcPct val="90000"/>
            </a:lnSpc>
            <a:spcBef>
              <a:spcPct val="0"/>
            </a:spcBef>
            <a:spcAft>
              <a:spcPct val="15000"/>
            </a:spcAft>
            <a:buChar char="•"/>
          </a:pPr>
          <a:r>
            <a:rPr lang="de-DE" sz="1400" kern="1200" dirty="0"/>
            <a:t>Rollenüberlastung einer pflegenden Bezugsperson</a:t>
          </a:r>
        </a:p>
        <a:p>
          <a:pPr marL="114300" lvl="1" indent="-114300" algn="l" defTabSz="622300">
            <a:lnSpc>
              <a:spcPct val="90000"/>
            </a:lnSpc>
            <a:spcBef>
              <a:spcPct val="0"/>
            </a:spcBef>
            <a:spcAft>
              <a:spcPct val="15000"/>
            </a:spcAft>
            <a:buChar char="•"/>
          </a:pPr>
          <a:r>
            <a:rPr lang="de-DE" sz="1400" kern="1200" dirty="0"/>
            <a:t>Gefahrengeneigtes Gesundheitsverhalten</a:t>
          </a:r>
        </a:p>
        <a:p>
          <a:pPr marL="114300" lvl="1" indent="-114300" algn="l" defTabSz="622300">
            <a:lnSpc>
              <a:spcPct val="90000"/>
            </a:lnSpc>
            <a:spcBef>
              <a:spcPct val="0"/>
            </a:spcBef>
            <a:spcAft>
              <a:spcPct val="15000"/>
            </a:spcAft>
            <a:buChar char="•"/>
          </a:pPr>
          <a:r>
            <a:rPr lang="de-DE" sz="1400" kern="1200" dirty="0" err="1"/>
            <a:t>Etc</a:t>
          </a:r>
          <a:r>
            <a:rPr lang="de-DE" sz="1400" kern="1200" dirty="0"/>
            <a:t> </a:t>
          </a:r>
          <a:r>
            <a:rPr lang="de-DE" sz="1400" kern="1200" dirty="0" err="1"/>
            <a:t>etc</a:t>
          </a:r>
          <a:r>
            <a:rPr lang="de-DE" sz="1400" kern="1200" dirty="0"/>
            <a:t> </a:t>
          </a:r>
          <a:r>
            <a:rPr lang="de-DE" sz="1400" kern="1200" dirty="0" err="1"/>
            <a:t>etc</a:t>
          </a:r>
          <a:endParaRPr lang="de-DE" sz="1400" kern="1200" dirty="0"/>
        </a:p>
        <a:p>
          <a:pPr marL="114300" lvl="1" indent="-114300" algn="l" defTabSz="622300">
            <a:lnSpc>
              <a:spcPct val="90000"/>
            </a:lnSpc>
            <a:spcBef>
              <a:spcPct val="0"/>
            </a:spcBef>
            <a:spcAft>
              <a:spcPct val="15000"/>
            </a:spcAft>
            <a:buChar char="•"/>
          </a:pPr>
          <a:endParaRPr lang="de-DE" sz="1400" kern="1200" dirty="0"/>
        </a:p>
      </dsp:txBody>
      <dsp:txXfrm>
        <a:off x="3162" y="560829"/>
        <a:ext cx="3083094" cy="3091213"/>
      </dsp:txXfrm>
    </dsp:sp>
    <dsp:sp modelId="{691237F3-E8A6-41F9-BD2F-6AEE8D07E27D}">
      <dsp:nvSpPr>
        <dsp:cNvPr id="0" name=""/>
        <dsp:cNvSpPr/>
      </dsp:nvSpPr>
      <dsp:spPr>
        <a:xfrm>
          <a:off x="3517889" y="157629"/>
          <a:ext cx="3083094" cy="403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Familie</a:t>
          </a:r>
        </a:p>
      </dsp:txBody>
      <dsp:txXfrm>
        <a:off x="3517889" y="157629"/>
        <a:ext cx="3083094" cy="403200"/>
      </dsp:txXfrm>
    </dsp:sp>
    <dsp:sp modelId="{53186573-0C0B-4E0E-86CC-31563B42E7C5}">
      <dsp:nvSpPr>
        <dsp:cNvPr id="0" name=""/>
        <dsp:cNvSpPr/>
      </dsp:nvSpPr>
      <dsp:spPr>
        <a:xfrm>
          <a:off x="3517889" y="560829"/>
          <a:ext cx="3083094" cy="309121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a:t>Gefährdetes familiäres Coping</a:t>
          </a:r>
        </a:p>
        <a:p>
          <a:pPr marL="114300" lvl="1" indent="-114300" algn="l" defTabSz="622300">
            <a:lnSpc>
              <a:spcPct val="90000"/>
            </a:lnSpc>
            <a:spcBef>
              <a:spcPct val="0"/>
            </a:spcBef>
            <a:spcAft>
              <a:spcPct val="15000"/>
            </a:spcAft>
            <a:buChar char="•"/>
          </a:pPr>
          <a:r>
            <a:rPr lang="de-DE" sz="1400" kern="1200" dirty="0"/>
            <a:t>Unwirksames familiäres Coping</a:t>
          </a:r>
        </a:p>
        <a:p>
          <a:pPr marL="114300" lvl="1" indent="-114300" algn="l" defTabSz="622300">
            <a:lnSpc>
              <a:spcPct val="90000"/>
            </a:lnSpc>
            <a:spcBef>
              <a:spcPct val="0"/>
            </a:spcBef>
            <a:spcAft>
              <a:spcPct val="15000"/>
            </a:spcAft>
            <a:buChar char="•"/>
          </a:pPr>
          <a:r>
            <a:rPr lang="de-DE" sz="1400" kern="1200" dirty="0"/>
            <a:t>Unwirksames familiäres Gesundheitsmanagement </a:t>
          </a:r>
        </a:p>
        <a:p>
          <a:pPr marL="114300" lvl="1" indent="-114300" algn="l" defTabSz="622300">
            <a:lnSpc>
              <a:spcPct val="90000"/>
            </a:lnSpc>
            <a:spcBef>
              <a:spcPct val="0"/>
            </a:spcBef>
            <a:spcAft>
              <a:spcPct val="15000"/>
            </a:spcAft>
            <a:buChar char="•"/>
          </a:pPr>
          <a:r>
            <a:rPr lang="de-DE" sz="1400" kern="1200" dirty="0"/>
            <a:t>Bereitschaft für ein verbessertes familiäres Coping</a:t>
          </a:r>
        </a:p>
        <a:p>
          <a:pPr marL="114300" lvl="1" indent="-114300" algn="l" defTabSz="622300">
            <a:lnSpc>
              <a:spcPct val="90000"/>
            </a:lnSpc>
            <a:spcBef>
              <a:spcPct val="0"/>
            </a:spcBef>
            <a:spcAft>
              <a:spcPct val="15000"/>
            </a:spcAft>
            <a:buChar char="•"/>
          </a:pPr>
          <a:r>
            <a:rPr lang="de-DE" sz="1400" kern="1200" dirty="0"/>
            <a:t>Beeinträchtigte elterliche Fürsorge</a:t>
          </a:r>
        </a:p>
        <a:p>
          <a:pPr marL="114300" lvl="1" indent="-114300" algn="l" defTabSz="622300">
            <a:lnSpc>
              <a:spcPct val="90000"/>
            </a:lnSpc>
            <a:spcBef>
              <a:spcPct val="0"/>
            </a:spcBef>
            <a:spcAft>
              <a:spcPct val="15000"/>
            </a:spcAft>
            <a:buChar char="•"/>
          </a:pPr>
          <a:r>
            <a:rPr lang="de-DE" sz="1400" kern="1200" dirty="0"/>
            <a:t>Unterbrochene Familienprozesse </a:t>
          </a:r>
        </a:p>
        <a:p>
          <a:pPr marL="114300" lvl="1" indent="-114300" algn="l" defTabSz="622300">
            <a:lnSpc>
              <a:spcPct val="90000"/>
            </a:lnSpc>
            <a:spcBef>
              <a:spcPct val="0"/>
            </a:spcBef>
            <a:spcAft>
              <a:spcPct val="15000"/>
            </a:spcAft>
            <a:buChar char="•"/>
          </a:pPr>
          <a:r>
            <a:rPr lang="de-DE" sz="1400" kern="1200" dirty="0" err="1"/>
            <a:t>Etc</a:t>
          </a:r>
          <a:r>
            <a:rPr lang="de-DE" sz="1400" kern="1200" dirty="0"/>
            <a:t> </a:t>
          </a:r>
          <a:r>
            <a:rPr lang="de-DE" sz="1400" kern="1200" dirty="0" err="1"/>
            <a:t>etc</a:t>
          </a:r>
          <a:r>
            <a:rPr lang="de-DE" sz="1400" kern="1200" dirty="0"/>
            <a:t> </a:t>
          </a:r>
          <a:r>
            <a:rPr lang="de-DE" sz="1400" kern="1200" dirty="0" err="1"/>
            <a:t>etc</a:t>
          </a:r>
          <a:endParaRPr lang="de-DE" sz="1400" kern="1200" dirty="0"/>
        </a:p>
        <a:p>
          <a:pPr marL="114300" lvl="1" indent="-114300" algn="l" defTabSz="622300">
            <a:lnSpc>
              <a:spcPct val="90000"/>
            </a:lnSpc>
            <a:spcBef>
              <a:spcPct val="0"/>
            </a:spcBef>
            <a:spcAft>
              <a:spcPct val="15000"/>
            </a:spcAft>
            <a:buChar char="•"/>
          </a:pPr>
          <a:endParaRPr lang="de-DE" sz="1400" kern="1200" dirty="0"/>
        </a:p>
        <a:p>
          <a:pPr marL="114300" lvl="1" indent="-114300" algn="l" defTabSz="622300">
            <a:lnSpc>
              <a:spcPct val="90000"/>
            </a:lnSpc>
            <a:spcBef>
              <a:spcPct val="0"/>
            </a:spcBef>
            <a:spcAft>
              <a:spcPct val="15000"/>
            </a:spcAft>
            <a:buChar char="•"/>
          </a:pPr>
          <a:endParaRPr lang="de-DE" sz="1400" kern="1200" dirty="0"/>
        </a:p>
      </dsp:txBody>
      <dsp:txXfrm>
        <a:off x="3517889" y="560829"/>
        <a:ext cx="3083094" cy="3091213"/>
      </dsp:txXfrm>
    </dsp:sp>
    <dsp:sp modelId="{17AC8799-3E39-44D7-9313-F2443DF02072}">
      <dsp:nvSpPr>
        <dsp:cNvPr id="0" name=""/>
        <dsp:cNvSpPr/>
      </dsp:nvSpPr>
      <dsp:spPr>
        <a:xfrm>
          <a:off x="7032616" y="157629"/>
          <a:ext cx="3083094" cy="403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Gemeinde</a:t>
          </a:r>
        </a:p>
      </dsp:txBody>
      <dsp:txXfrm>
        <a:off x="7032616" y="157629"/>
        <a:ext cx="3083094" cy="403200"/>
      </dsp:txXfrm>
    </dsp:sp>
    <dsp:sp modelId="{A65C8750-0367-4A1B-B9D3-BDC62B981C24}">
      <dsp:nvSpPr>
        <dsp:cNvPr id="0" name=""/>
        <dsp:cNvSpPr/>
      </dsp:nvSpPr>
      <dsp:spPr>
        <a:xfrm>
          <a:off x="7032616" y="560829"/>
          <a:ext cx="3083094" cy="309121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a:t>Gesundheitsdefizit einer Gemeinschaft</a:t>
          </a:r>
        </a:p>
        <a:p>
          <a:pPr marL="114300" lvl="1" indent="-114300" algn="l" defTabSz="622300">
            <a:lnSpc>
              <a:spcPct val="90000"/>
            </a:lnSpc>
            <a:spcBef>
              <a:spcPct val="0"/>
            </a:spcBef>
            <a:spcAft>
              <a:spcPct val="15000"/>
            </a:spcAft>
            <a:buChar char="•"/>
          </a:pPr>
          <a:r>
            <a:rPr lang="de-DE" sz="1400" kern="1200" dirty="0"/>
            <a:t>Bereitschaft für ein verbessertes gemeinschaftliches Coping</a:t>
          </a:r>
        </a:p>
        <a:p>
          <a:pPr marL="114300" lvl="1" indent="-114300" algn="l" defTabSz="622300">
            <a:lnSpc>
              <a:spcPct val="90000"/>
            </a:lnSpc>
            <a:spcBef>
              <a:spcPct val="0"/>
            </a:spcBef>
            <a:spcAft>
              <a:spcPct val="15000"/>
            </a:spcAft>
            <a:buChar char="•"/>
          </a:pPr>
          <a:r>
            <a:rPr lang="de-DE" sz="1400" kern="1200" dirty="0"/>
            <a:t>Unwirksames gemeinschaftliches Coping</a:t>
          </a:r>
        </a:p>
        <a:p>
          <a:pPr marL="114300" lvl="1" indent="-114300" algn="l" defTabSz="622300">
            <a:lnSpc>
              <a:spcPct val="90000"/>
            </a:lnSpc>
            <a:spcBef>
              <a:spcPct val="0"/>
            </a:spcBef>
            <a:spcAft>
              <a:spcPct val="15000"/>
            </a:spcAft>
            <a:buChar char="•"/>
          </a:pPr>
          <a:r>
            <a:rPr lang="de-DE" sz="1400" kern="1200" dirty="0"/>
            <a:t>Unwirksames gemeinschaftliches Management von Therapieprogrammen</a:t>
          </a:r>
        </a:p>
        <a:p>
          <a:pPr marL="114300" lvl="1" indent="-114300" algn="l" defTabSz="622300">
            <a:lnSpc>
              <a:spcPct val="90000"/>
            </a:lnSpc>
            <a:spcBef>
              <a:spcPct val="0"/>
            </a:spcBef>
            <a:spcAft>
              <a:spcPct val="15000"/>
            </a:spcAft>
            <a:buChar char="•"/>
          </a:pPr>
          <a:endParaRPr lang="de-DE" sz="1400" kern="1200" dirty="0"/>
        </a:p>
        <a:p>
          <a:pPr marL="114300" lvl="1" indent="-114300" algn="l" defTabSz="622300">
            <a:lnSpc>
              <a:spcPct val="90000"/>
            </a:lnSpc>
            <a:spcBef>
              <a:spcPct val="0"/>
            </a:spcBef>
            <a:spcAft>
              <a:spcPct val="15000"/>
            </a:spcAft>
            <a:buChar char="•"/>
          </a:pPr>
          <a:r>
            <a:rPr lang="de-DE" sz="1400" kern="1200" dirty="0" err="1"/>
            <a:t>Etc</a:t>
          </a:r>
          <a:r>
            <a:rPr lang="de-DE" sz="1400" kern="1200" dirty="0"/>
            <a:t> </a:t>
          </a:r>
          <a:r>
            <a:rPr lang="de-DE" sz="1400" kern="1200" dirty="0" err="1"/>
            <a:t>etc</a:t>
          </a:r>
          <a:r>
            <a:rPr lang="de-DE" sz="1400" kern="1200" dirty="0"/>
            <a:t> </a:t>
          </a:r>
          <a:r>
            <a:rPr lang="de-DE" sz="1400" kern="1200" dirty="0" err="1"/>
            <a:t>etc</a:t>
          </a:r>
          <a:r>
            <a:rPr lang="de-DE" sz="1400" kern="1200" dirty="0"/>
            <a:t> </a:t>
          </a:r>
        </a:p>
      </dsp:txBody>
      <dsp:txXfrm>
        <a:off x="7032616" y="560829"/>
        <a:ext cx="3083094" cy="30912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1A0C200-675F-4232-9D20-B1269968B162}" type="datetimeFigureOut">
              <a:rPr lang="de-DE" smtClean="0"/>
              <a:t>03.05.2023</a:t>
            </a:fld>
            <a:endParaRPr lang="de-DE"/>
          </a:p>
        </p:txBody>
      </p:sp>
      <p:sp>
        <p:nvSpPr>
          <p:cNvPr id="4" name="Folienbildplatzhalt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ED1C318-D496-49B0-9FE6-5F670C056DC9}" type="slidenum">
              <a:rPr lang="de-DE" smtClean="0"/>
              <a:t>‹Nr.›</a:t>
            </a:fld>
            <a:endParaRPr lang="de-DE"/>
          </a:p>
        </p:txBody>
      </p:sp>
    </p:spTree>
    <p:extLst>
      <p:ext uri="{BB962C8B-B14F-4D97-AF65-F5344CB8AC3E}">
        <p14:creationId xmlns:p14="http://schemas.microsoft.com/office/powerpoint/2010/main" val="117228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darf Sie sehr herzlich begrüßen und freue mich sehr, heute hier bei dieser bedeutsamen Tagung sprechen zu dürfen. </a:t>
            </a:r>
          </a:p>
          <a:p>
            <a:r>
              <a:rPr lang="de-DE" dirty="0"/>
              <a:t>Mein Thema sind Chancen und Risken bei der Implementierung – ein Thema, dass mich schon lange begleitet, da ich schon lange in der Beobachtung und Evaluierung dieser Thematik involviert bin. </a:t>
            </a:r>
          </a:p>
          <a:p>
            <a:r>
              <a:rPr lang="de-DE" dirty="0"/>
              <a:t>Ich habe bei der Vorbereitung dieser Präsentation bewusst auf Studienergebnisse verzichtet, die die Bedeutung und Wirksamkeit aufzeigen, - solche Präsentationen gibt es schon genug, wir wissen, dass die Rolle bedeutsam ist – sondern ich möchte mich auf fachlich inhaltliche Aspekte beziehen, denn das was die Studien zeigen ist, dass darin die Herausforderung besteht – in der beruflichen Weiterentwicklung und auch in der Abbildung der Wirksamkeit von dem was Community Health Nursen/Pflegepersonen in der Primärversorgung tun…</a:t>
            </a:r>
          </a:p>
        </p:txBody>
      </p:sp>
      <p:sp>
        <p:nvSpPr>
          <p:cNvPr id="4" name="Foliennummernplatzhalter 3"/>
          <p:cNvSpPr>
            <a:spLocks noGrp="1"/>
          </p:cNvSpPr>
          <p:nvPr>
            <p:ph type="sldNum" sz="quarter" idx="5"/>
          </p:nvPr>
        </p:nvSpPr>
        <p:spPr/>
        <p:txBody>
          <a:bodyPr/>
          <a:lstStyle/>
          <a:p>
            <a:fld id="{6ED1C318-D496-49B0-9FE6-5F670C056DC9}" type="slidenum">
              <a:rPr lang="de-DE" smtClean="0"/>
              <a:t>1</a:t>
            </a:fld>
            <a:endParaRPr lang="de-DE"/>
          </a:p>
        </p:txBody>
      </p:sp>
    </p:spTree>
    <p:extLst>
      <p:ext uri="{BB962C8B-B14F-4D97-AF65-F5344CB8AC3E}">
        <p14:creationId xmlns:p14="http://schemas.microsoft.com/office/powerpoint/2010/main" val="159768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Zeit existiert in der österreichischen Gesundheitsversorgung eine sehr episodenhafte und spezifische Versorgung. Die meisten von uns suchen nur dann eine Ärztin/einen Arzt auf, wenn sie definitiv krank sind. Viele Erkrankungen </a:t>
            </a:r>
            <a:r>
              <a:rPr lang="de-DE" dirty="0" err="1"/>
              <a:t>z.B</a:t>
            </a:r>
            <a:r>
              <a:rPr lang="de-DE" dirty="0"/>
              <a:t> Adipositas, Diabetes Typ II (um nur ein paar </a:t>
            </a:r>
            <a:r>
              <a:rPr lang="de-DE" dirty="0" err="1"/>
              <a:t>Bsp</a:t>
            </a:r>
            <a:r>
              <a:rPr lang="de-DE" dirty="0"/>
              <a:t> zu nennen) entwickeln sich aber langsam und könnten nach jetzigen Wissenstand durch eine kontinuierliche gesundheitsförderliche Betreuung bereits in der Entstehungsphase verhindert werden. Eine Public/Family/Community Health Nurse, eine Pflegeperson, die Menschen mit ihren Familien von Geburt bis zur letzten Lebensphase kennt und begleiten kann, hat andere Möglichkeiten als in unserem hausärztlichen System gegeben ist. Die Wirksamkeit dessen, konnte bereits durch viele Studien nachgewiesen werden. </a:t>
            </a:r>
          </a:p>
          <a:p>
            <a:r>
              <a:rPr lang="de-DE" dirty="0"/>
              <a:t>Unser Gesundheitssystem ist zur Zeit geleitet von einem System, in dem den Menschen vordergründig mitgeteilt wird, was zu tun ist, wenn sie erkrankt sind, und Ihnen Risikofaktoren erläutert werden, um nicht wieder zu erkranken. Es muss aber in allen Sektionen/Bereichen der Gesundheitsversorgung zusammengearbeitet werden, um unter Einbeziehung aller Bürgerinnen und Bürger zu erreichen, dass die einzelnen Menschen, die Familien in unserer Gesellschaft </a:t>
            </a:r>
            <a:r>
              <a:rPr lang="de-DE" b="1" dirty="0"/>
              <a:t>befähigt werden</a:t>
            </a:r>
            <a:r>
              <a:rPr lang="de-DE" dirty="0"/>
              <a:t>, sich selber gesund zu erhalten, und ihre eigene </a:t>
            </a:r>
            <a:r>
              <a:rPr lang="de-DE" b="1" dirty="0"/>
              <a:t>Gesundheitskompetenz</a:t>
            </a:r>
            <a:r>
              <a:rPr lang="de-DE" dirty="0"/>
              <a:t> laufend steigern.  </a:t>
            </a:r>
          </a:p>
        </p:txBody>
      </p:sp>
      <p:sp>
        <p:nvSpPr>
          <p:cNvPr id="4" name="Foliennummernplatzhalter 3"/>
          <p:cNvSpPr>
            <a:spLocks noGrp="1"/>
          </p:cNvSpPr>
          <p:nvPr>
            <p:ph type="sldNum" sz="quarter" idx="5"/>
          </p:nvPr>
        </p:nvSpPr>
        <p:spPr/>
        <p:txBody>
          <a:bodyPr/>
          <a:lstStyle/>
          <a:p>
            <a:fld id="{C93E83B6-24A8-4395-B85F-B9D509EEEF1B}" type="slidenum">
              <a:rPr lang="de-DE" smtClean="0"/>
              <a:t>17</a:t>
            </a:fld>
            <a:endParaRPr lang="de-DE"/>
          </a:p>
        </p:txBody>
      </p:sp>
    </p:spTree>
    <p:extLst>
      <p:ext uri="{BB962C8B-B14F-4D97-AF65-F5344CB8AC3E}">
        <p14:creationId xmlns:p14="http://schemas.microsoft.com/office/powerpoint/2010/main" val="31830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Dazu braucht es ein Team, in dem multi- und interdisziplinär zusammengearbeitet wird, - es bedarf Gesundheitsberufe mit generalistischer Ausbildung – so wie im Studium der Gesundheits- und Krankenpflege, -so muss dieser generalistische Ansatz auch in der Ausbildung bei ärztlichen Berufen angedacht werden. </a:t>
            </a:r>
          </a:p>
          <a:p>
            <a:r>
              <a:rPr lang="de-DE" dirty="0"/>
              <a:t>Ein Team muss laufend </a:t>
            </a:r>
            <a:r>
              <a:rPr lang="de-DE" dirty="0" err="1"/>
              <a:t>verbesserungs</a:t>
            </a:r>
            <a:r>
              <a:rPr lang="de-DE" dirty="0"/>
              <a:t>, anpassungs- und reaktionsfähig sein. Das ist besonders in Zeiten wie diesen von großer Bedeutung! Die Prozesse und Ergebnisse der Abläufe in den Gesundheitseinrichtungen müssen ständig optimiert und durch Versorgungsforschung weiterentwickelt werden. </a:t>
            </a:r>
          </a:p>
          <a:p>
            <a:r>
              <a:rPr lang="de-DE" b="1" dirty="0"/>
              <a:t>All das ist in Österreich in der Primärversorgung </a:t>
            </a:r>
            <a:r>
              <a:rPr lang="de-DE" b="1" dirty="0" err="1"/>
              <a:t>grossteils</a:t>
            </a:r>
            <a:r>
              <a:rPr lang="de-DE" b="1" dirty="0"/>
              <a:t> weder in hausärztlichen Praxen noch in den Organisationen der mobilen Pflege und Betreuung der Fall. Manchmal ist es ansatzweise gegeben. Beobachten Sie dies in Ihren </a:t>
            </a:r>
            <a:r>
              <a:rPr lang="de-DE" b="1" dirty="0" err="1"/>
              <a:t>Praktika`s</a:t>
            </a:r>
            <a:r>
              <a:rPr lang="de-DE" b="1" dirty="0"/>
              <a:t>!  </a:t>
            </a:r>
          </a:p>
          <a:p>
            <a:endParaRPr lang="de-DE" b="1" dirty="0"/>
          </a:p>
          <a:p>
            <a:r>
              <a:rPr lang="de-DE" b="1" dirty="0"/>
              <a:t>Eine Änderung in der Primärversorgung, als Zusatzversorgungsangebot, das im Rahmen der letzten Gesundheitsreform beschlossen worden ist, wird auf der nächsten Folie beschrieben!</a:t>
            </a:r>
          </a:p>
        </p:txBody>
      </p:sp>
      <p:sp>
        <p:nvSpPr>
          <p:cNvPr id="4" name="Foliennummernplatzhalter 3"/>
          <p:cNvSpPr>
            <a:spLocks noGrp="1"/>
          </p:cNvSpPr>
          <p:nvPr>
            <p:ph type="sldNum" sz="quarter" idx="5"/>
          </p:nvPr>
        </p:nvSpPr>
        <p:spPr/>
        <p:txBody>
          <a:bodyPr/>
          <a:lstStyle/>
          <a:p>
            <a:fld id="{C93E83B6-24A8-4395-B85F-B9D509EEEF1B}" type="slidenum">
              <a:rPr lang="de-DE" smtClean="0"/>
              <a:t>20</a:t>
            </a:fld>
            <a:endParaRPr lang="de-DE"/>
          </a:p>
        </p:txBody>
      </p:sp>
    </p:spTree>
    <p:extLst>
      <p:ext uri="{BB962C8B-B14F-4D97-AF65-F5344CB8AC3E}">
        <p14:creationId xmlns:p14="http://schemas.microsoft.com/office/powerpoint/2010/main" val="174562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 müssen sich fragen, was muss ich um diese Ziele zu erreichen, an meinem pflegerischen Verständnis verändern, welches Wissen muss ich mir aneignen, um Menschen überhaupt begleiten zu können, - ihr Wissen, ihre Einstellungen, ihr Verhalten </a:t>
            </a:r>
            <a:r>
              <a:rPr lang="de-DE" dirty="0" err="1"/>
              <a:t>etc</a:t>
            </a:r>
            <a:r>
              <a:rPr lang="de-DE" dirty="0"/>
              <a:t> zu verändern….Was ist für mich Pflege? …..und ich denke, da haben wir in der eigenen Berufsgruppe, aber auch bei anderen Berufsgruppen und in der Gesellschaft, eine große Herausforderung zu bewältigen….ich kann mich an viele Diskussionen erinnern, bei denen die Grundaussage dominierte, - Community </a:t>
            </a:r>
            <a:r>
              <a:rPr lang="de-DE" dirty="0" err="1"/>
              <a:t>Nurses</a:t>
            </a:r>
            <a:r>
              <a:rPr lang="de-DE" dirty="0"/>
              <a:t> in Österreich machen ja keine Pflege??? Und da tut sich auch die eigene Berufsgruppe oft sehr schwer – wenn es darum geht zu beantworten – ja, was machen wir eigentlich – was bedeutet Gesundheitspflege – wir sind fit in der Krankenpflege, aber was ist die sogenannte Gesundheitspflege…..wie können beginnen über das Pflegeproblem hinaus zu denken und wirklich ein klinische Beurteilung von Reaktionen der Menschen auf Gesundheitsprobleme…..</a:t>
            </a:r>
            <a:r>
              <a:rPr lang="de-DE" dirty="0" err="1"/>
              <a:t>etc</a:t>
            </a:r>
            <a:r>
              <a:rPr lang="de-DE" dirty="0"/>
              <a:t> durchführen – so wie es ja erforderlich ist, um überhaupt zu erfassen, welches Wissen, welche Einstellungen, welche Erfahrungen, welche Werte Menschen im Umgang mit ihren gesundheitlichen Herausforderungen haben…. </a:t>
            </a:r>
          </a:p>
        </p:txBody>
      </p:sp>
      <p:sp>
        <p:nvSpPr>
          <p:cNvPr id="4" name="Foliennummernplatzhalter 3"/>
          <p:cNvSpPr>
            <a:spLocks noGrp="1"/>
          </p:cNvSpPr>
          <p:nvPr>
            <p:ph type="sldNum" sz="quarter" idx="5"/>
          </p:nvPr>
        </p:nvSpPr>
        <p:spPr/>
        <p:txBody>
          <a:bodyPr/>
          <a:lstStyle/>
          <a:p>
            <a:fld id="{6ED1C318-D496-49B0-9FE6-5F670C056DC9}" type="slidenum">
              <a:rPr lang="de-DE" smtClean="0"/>
              <a:t>22</a:t>
            </a:fld>
            <a:endParaRPr lang="de-DE"/>
          </a:p>
        </p:txBody>
      </p:sp>
    </p:spTree>
    <p:extLst>
      <p:ext uri="{BB962C8B-B14F-4D97-AF65-F5344CB8AC3E}">
        <p14:creationId xmlns:p14="http://schemas.microsoft.com/office/powerpoint/2010/main" val="135710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wird benötigt um den Pflegeprozess nicht nur als unvermeidbares Übel anzusehen, sondern als Qualitätssicherungsinstrument, in dem die Berufsgruppe der Pflege im Rahmen der klinischen Entscheidungsfindung eine klinische Beurteilung genau dieser Reaktionen vornehmen soll und muss…..</a:t>
            </a:r>
          </a:p>
        </p:txBody>
      </p:sp>
      <p:sp>
        <p:nvSpPr>
          <p:cNvPr id="4" name="Foliennummernplatzhalter 3"/>
          <p:cNvSpPr>
            <a:spLocks noGrp="1"/>
          </p:cNvSpPr>
          <p:nvPr>
            <p:ph type="sldNum" sz="quarter" idx="5"/>
          </p:nvPr>
        </p:nvSpPr>
        <p:spPr/>
        <p:txBody>
          <a:bodyPr/>
          <a:lstStyle/>
          <a:p>
            <a:fld id="{6ED1C318-D496-49B0-9FE6-5F670C056DC9}" type="slidenum">
              <a:rPr lang="de-DE" smtClean="0"/>
              <a:t>23</a:t>
            </a:fld>
            <a:endParaRPr lang="de-DE"/>
          </a:p>
        </p:txBody>
      </p:sp>
    </p:spTree>
    <p:extLst>
      <p:ext uri="{BB962C8B-B14F-4D97-AF65-F5344CB8AC3E}">
        <p14:creationId xmlns:p14="http://schemas.microsoft.com/office/powerpoint/2010/main" val="260022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ED1C318-D496-49B0-9FE6-5F670C056DC9}" type="slidenum">
              <a:rPr lang="de-DE" smtClean="0"/>
              <a:t>31</a:t>
            </a:fld>
            <a:endParaRPr lang="de-DE"/>
          </a:p>
        </p:txBody>
      </p:sp>
    </p:spTree>
    <p:extLst>
      <p:ext uri="{BB962C8B-B14F-4D97-AF65-F5344CB8AC3E}">
        <p14:creationId xmlns:p14="http://schemas.microsoft.com/office/powerpoint/2010/main" val="182181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Ja, genau – Pflegepersonen arbeiten als Community Health Nurse im sogenannten </a:t>
            </a:r>
            <a:r>
              <a:rPr lang="de-DE" dirty="0" err="1"/>
              <a:t>Primärversorgunssektor</a:t>
            </a:r>
            <a:r>
              <a:rPr lang="de-DE" dirty="0"/>
              <a:t>, eine Versorgungsebene, die das ExpertInnen-Komitee der europäischen Kommission als Versorgungsebenen darstellen, welche eine allgemein zugängliche….</a:t>
            </a:r>
          </a:p>
        </p:txBody>
      </p:sp>
      <p:sp>
        <p:nvSpPr>
          <p:cNvPr id="4" name="Foliennummernplatzhalter 3"/>
          <p:cNvSpPr>
            <a:spLocks noGrp="1"/>
          </p:cNvSpPr>
          <p:nvPr>
            <p:ph type="sldNum" sz="quarter" idx="5"/>
          </p:nvPr>
        </p:nvSpPr>
        <p:spPr/>
        <p:txBody>
          <a:bodyPr/>
          <a:lstStyle/>
          <a:p>
            <a:fld id="{6ED1C318-D496-49B0-9FE6-5F670C056DC9}" type="slidenum">
              <a:rPr lang="de-DE" smtClean="0"/>
              <a:t>2</a:t>
            </a:fld>
            <a:endParaRPr lang="de-DE"/>
          </a:p>
        </p:txBody>
      </p:sp>
    </p:spTree>
    <p:extLst>
      <p:ext uri="{BB962C8B-B14F-4D97-AF65-F5344CB8AC3E}">
        <p14:creationId xmlns:p14="http://schemas.microsoft.com/office/powerpoint/2010/main" val="190250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sie sehen, die Gesundheitsversorgung wird in diesem Bereich in der Gemeinde, vor Ort erhalten…so wie die WHO es thematisiert, dort wo die Menschen leben, lieben und arbeiten… erhalten, normalerweise von Family </a:t>
            </a:r>
            <a:r>
              <a:rPr lang="de-DE" dirty="0" err="1"/>
              <a:t>Doctors</a:t>
            </a:r>
            <a:r>
              <a:rPr lang="de-DE" dirty="0"/>
              <a:t>, - sie sehen auch Ärzte und Ärztinnen haben hier eine Zusatzqualifikation, von Community </a:t>
            </a:r>
            <a:r>
              <a:rPr lang="de-DE" dirty="0" err="1"/>
              <a:t>Nurses</a:t>
            </a:r>
            <a:r>
              <a:rPr lang="de-DE" dirty="0"/>
              <a:t>, die ein fixer Bestandteil dieses Versorgungskonzeptes ist und von allen sonstigen Gesundheitsberufen, die noch involviert sind…. </a:t>
            </a:r>
          </a:p>
        </p:txBody>
      </p:sp>
      <p:sp>
        <p:nvSpPr>
          <p:cNvPr id="4" name="Foliennummernplatzhalter 3"/>
          <p:cNvSpPr>
            <a:spLocks noGrp="1"/>
          </p:cNvSpPr>
          <p:nvPr>
            <p:ph type="sldNum" sz="quarter" idx="5"/>
          </p:nvPr>
        </p:nvSpPr>
        <p:spPr/>
        <p:txBody>
          <a:bodyPr/>
          <a:lstStyle/>
          <a:p>
            <a:fld id="{6ED1C318-D496-49B0-9FE6-5F670C056DC9}" type="slidenum">
              <a:rPr lang="de-DE" smtClean="0"/>
              <a:t>3</a:t>
            </a:fld>
            <a:endParaRPr lang="de-DE"/>
          </a:p>
        </p:txBody>
      </p:sp>
    </p:spTree>
    <p:extLst>
      <p:ext uri="{BB962C8B-B14F-4D97-AF65-F5344CB8AC3E}">
        <p14:creationId xmlns:p14="http://schemas.microsoft.com/office/powerpoint/2010/main" val="197500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wie ist die Situation in Österreich – seit 2021 sind hier ja eine Vielzahl an Community </a:t>
            </a:r>
            <a:r>
              <a:rPr lang="de-DE" dirty="0" err="1"/>
              <a:t>Nurses</a:t>
            </a:r>
            <a:r>
              <a:rPr lang="de-DE" dirty="0"/>
              <a:t> in den Gemeinden implementiert, - auf deren Umsetzungsgrad, ja Elisabeth Rappold und Alice Edtmayer noch eingehen werden…. </a:t>
            </a:r>
          </a:p>
        </p:txBody>
      </p:sp>
      <p:sp>
        <p:nvSpPr>
          <p:cNvPr id="4" name="Foliennummernplatzhalter 3"/>
          <p:cNvSpPr>
            <a:spLocks noGrp="1"/>
          </p:cNvSpPr>
          <p:nvPr>
            <p:ph type="sldNum" sz="quarter" idx="5"/>
          </p:nvPr>
        </p:nvSpPr>
        <p:spPr/>
        <p:txBody>
          <a:bodyPr/>
          <a:lstStyle/>
          <a:p>
            <a:fld id="{6ED1C318-D496-49B0-9FE6-5F670C056DC9}" type="slidenum">
              <a:rPr lang="de-DE" smtClean="0"/>
              <a:t>4</a:t>
            </a:fld>
            <a:endParaRPr lang="de-DE"/>
          </a:p>
        </p:txBody>
      </p:sp>
    </p:spTree>
    <p:extLst>
      <p:ext uri="{BB962C8B-B14F-4D97-AF65-F5344CB8AC3E}">
        <p14:creationId xmlns:p14="http://schemas.microsoft.com/office/powerpoint/2010/main" val="34946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haben ein mehr oder weniger gut funktionierendes hausärztliches System zur gesundheitlichen Versorgung der Menschen – weiters siehe Folie</a:t>
            </a:r>
          </a:p>
        </p:txBody>
      </p:sp>
      <p:sp>
        <p:nvSpPr>
          <p:cNvPr id="4" name="Foliennummernplatzhalter 3"/>
          <p:cNvSpPr>
            <a:spLocks noGrp="1"/>
          </p:cNvSpPr>
          <p:nvPr>
            <p:ph type="sldNum" sz="quarter" idx="5"/>
          </p:nvPr>
        </p:nvSpPr>
        <p:spPr/>
        <p:txBody>
          <a:bodyPr/>
          <a:lstStyle/>
          <a:p>
            <a:fld id="{6ED1C318-D496-49B0-9FE6-5F670C056DC9}" type="slidenum">
              <a:rPr lang="de-DE" smtClean="0"/>
              <a:t>5</a:t>
            </a:fld>
            <a:endParaRPr lang="de-DE"/>
          </a:p>
        </p:txBody>
      </p:sp>
    </p:spTree>
    <p:extLst>
      <p:ext uri="{BB962C8B-B14F-4D97-AF65-F5344CB8AC3E}">
        <p14:creationId xmlns:p14="http://schemas.microsoft.com/office/powerpoint/2010/main" val="219268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Generell im gesamten Gesundheitssystem benötigt es einen Paradigmenwechsel….</a:t>
            </a:r>
          </a:p>
        </p:txBody>
      </p:sp>
      <p:sp>
        <p:nvSpPr>
          <p:cNvPr id="4" name="Foliennummernplatzhalter 3"/>
          <p:cNvSpPr>
            <a:spLocks noGrp="1"/>
          </p:cNvSpPr>
          <p:nvPr>
            <p:ph type="sldNum" sz="quarter" idx="5"/>
          </p:nvPr>
        </p:nvSpPr>
        <p:spPr/>
        <p:txBody>
          <a:bodyPr/>
          <a:lstStyle/>
          <a:p>
            <a:fld id="{C93E83B6-24A8-4395-B85F-B9D509EEEF1B}" type="slidenum">
              <a:rPr lang="de-DE" smtClean="0"/>
              <a:t>7</a:t>
            </a:fld>
            <a:endParaRPr lang="de-DE"/>
          </a:p>
        </p:txBody>
      </p:sp>
    </p:spTree>
    <p:extLst>
      <p:ext uri="{BB962C8B-B14F-4D97-AF65-F5344CB8AC3E}">
        <p14:creationId xmlns:p14="http://schemas.microsoft.com/office/powerpoint/2010/main" val="188925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Gesundheits- und Krankenpflege stellen hier den Bereich der Prävention und Gesundheitsförderung in den Vordergrund….und </a:t>
            </a:r>
            <a:r>
              <a:rPr lang="de-DE" dirty="0" err="1"/>
              <a:t>interventieren</a:t>
            </a:r>
            <a:r>
              <a:rPr lang="de-DE" dirty="0"/>
              <a:t> auf 3 Ebenen um das WISSEN; die EINSTELLUNGEN; ÜBERZEUGUNGEN und VERHALTENSEBENEN auf individueller ebene in der Familie, die NORMEN; EINSTELLUNGEN; BEWUSSTSEIN, PRAKTIKEN und VERHALTENSWEISEN einer Gemeinschaft oder Gemeinde zu verändern….oder auf übergeordneter Ebene……</a:t>
            </a:r>
            <a:r>
              <a:rPr lang="de-DE" dirty="0" err="1"/>
              <a:t>etc</a:t>
            </a:r>
            <a:r>
              <a:rPr lang="de-DE" dirty="0"/>
              <a:t> siehe Folie…</a:t>
            </a:r>
          </a:p>
          <a:p>
            <a:r>
              <a:rPr lang="de-DE" dirty="0"/>
              <a:t>Das bedeutet Pflegepersonen in Österreich müssen, ihr traditionelles Verständnis von Pflege reflektieren und </a:t>
            </a:r>
            <a:r>
              <a:rPr lang="de-DE" dirty="0" err="1"/>
              <a:t>erweiteren</a:t>
            </a:r>
            <a:r>
              <a:rPr lang="de-DE" dirty="0"/>
              <a:t>…. </a:t>
            </a:r>
          </a:p>
          <a:p>
            <a:endParaRPr lang="de-DE" dirty="0"/>
          </a:p>
        </p:txBody>
      </p:sp>
      <p:sp>
        <p:nvSpPr>
          <p:cNvPr id="4" name="Foliennummernplatzhalter 3"/>
          <p:cNvSpPr>
            <a:spLocks noGrp="1"/>
          </p:cNvSpPr>
          <p:nvPr>
            <p:ph type="sldNum" sz="quarter" idx="5"/>
          </p:nvPr>
        </p:nvSpPr>
        <p:spPr/>
        <p:txBody>
          <a:bodyPr/>
          <a:lstStyle/>
          <a:p>
            <a:fld id="{6ED1C318-D496-49B0-9FE6-5F670C056DC9}" type="slidenum">
              <a:rPr lang="de-DE" smtClean="0"/>
              <a:t>8</a:t>
            </a:fld>
            <a:endParaRPr lang="de-DE"/>
          </a:p>
        </p:txBody>
      </p:sp>
    </p:spTree>
    <p:extLst>
      <p:ext uri="{BB962C8B-B14F-4D97-AF65-F5344CB8AC3E}">
        <p14:creationId xmlns:p14="http://schemas.microsoft.com/office/powerpoint/2010/main" val="375105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….gesundheitsfördernd tätig sein kann man auch beim „Feuerlöschen“ , da es </a:t>
            </a:r>
            <a:r>
              <a:rPr lang="de-DE" dirty="0" err="1"/>
              <a:t>es</a:t>
            </a:r>
            <a:r>
              <a:rPr lang="de-DE" dirty="0"/>
              <a:t> darum geht, Menschen zu mehr Selbstbestimmtheit zu verhelfen – egal in welcher </a:t>
            </a:r>
            <a:r>
              <a:rPr lang="de-DE" dirty="0" err="1"/>
              <a:t>Lebensituation</a:t>
            </a:r>
            <a:r>
              <a:rPr lang="de-DE" dirty="0"/>
              <a:t> sie sin…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1C318-D496-49B0-9FE6-5F670C056D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10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ED1C318-D496-49B0-9FE6-5F670C056DC9}" type="slidenum">
              <a:rPr lang="de-DE" smtClean="0"/>
              <a:t>14</a:t>
            </a:fld>
            <a:endParaRPr lang="de-DE"/>
          </a:p>
        </p:txBody>
      </p:sp>
    </p:spTree>
    <p:extLst>
      <p:ext uri="{BB962C8B-B14F-4D97-AF65-F5344CB8AC3E}">
        <p14:creationId xmlns:p14="http://schemas.microsoft.com/office/powerpoint/2010/main" val="133380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FA26A0C-C2CD-4609-8EA4-78E4903A01CE}" type="datetimeFigureOut">
              <a:rPr lang="de-DE" smtClean="0"/>
              <a:t>03.05.2023</a:t>
            </a:fld>
            <a:endParaRPr lang="de-DE"/>
          </a:p>
        </p:txBody>
      </p:sp>
      <p:sp>
        <p:nvSpPr>
          <p:cNvPr id="5" name="Footer Placeholder 4"/>
          <p:cNvSpPr>
            <a:spLocks noGrp="1"/>
          </p:cNvSpPr>
          <p:nvPr>
            <p:ph type="ftr" sz="quarter" idx="11"/>
          </p:nvPr>
        </p:nvSpPr>
        <p:spPr/>
        <p:txBody>
          <a:bodyPr/>
          <a:lstStyle/>
          <a:p>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CC83CC2-D627-46A3-862B-669495BD1A42}" type="slidenum">
              <a:rPr lang="de-DE" smtClean="0"/>
              <a:t>‹Nr.›</a:t>
            </a:fld>
            <a:endParaRPr lang="de-DE"/>
          </a:p>
        </p:txBody>
      </p:sp>
      <p:sp>
        <p:nvSpPr>
          <p:cNvPr id="8" name="Ellipse 7">
            <a:extLst>
              <a:ext uri="{FF2B5EF4-FFF2-40B4-BE49-F238E27FC236}">
                <a16:creationId xmlns:a16="http://schemas.microsoft.com/office/drawing/2014/main" id="{3FB07826-FD70-4D17-AAE0-868E6310E1D6}"/>
              </a:ext>
            </a:extLst>
          </p:cNvPr>
          <p:cNvSpPr/>
          <p:nvPr userDrawn="1"/>
        </p:nvSpPr>
        <p:spPr>
          <a:xfrm>
            <a:off x="-1974810" y="3633591"/>
            <a:ext cx="3410675" cy="341067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FD130FEF-7FE7-4C35-BEF6-B95342A082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90" y="4505209"/>
            <a:ext cx="1515067" cy="1880772"/>
          </a:xfrm>
          <a:prstGeom prst="rect">
            <a:avLst/>
          </a:prstGeom>
        </p:spPr>
      </p:pic>
      <p:pic>
        <p:nvPicPr>
          <p:cNvPr id="10" name="Grafik 9">
            <a:extLst>
              <a:ext uri="{FF2B5EF4-FFF2-40B4-BE49-F238E27FC236}">
                <a16:creationId xmlns:a16="http://schemas.microsoft.com/office/drawing/2014/main" id="{AB79779A-30CE-4D1F-AE0E-BE24F01255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2122" y="-274446"/>
            <a:ext cx="3795486" cy="1739949"/>
          </a:xfrm>
          <a:prstGeom prst="rect">
            <a:avLst/>
          </a:prstGeom>
        </p:spPr>
      </p:pic>
    </p:spTree>
    <p:extLst>
      <p:ext uri="{BB962C8B-B14F-4D97-AF65-F5344CB8AC3E}">
        <p14:creationId xmlns:p14="http://schemas.microsoft.com/office/powerpoint/2010/main" val="116979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FA26A0C-C2CD-4609-8EA4-78E4903A01CE}" type="datetimeFigureOut">
              <a:rPr lang="de-DE" smtClean="0"/>
              <a:t>03.05.2023</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342885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FA26A0C-C2CD-4609-8EA4-78E4903A01CE}" type="datetimeFigureOut">
              <a:rPr lang="de-DE" smtClean="0"/>
              <a:t>03.05.2023</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83CC2-D627-46A3-862B-669495BD1A42}" type="slidenum">
              <a:rPr lang="de-DE" smtClean="0"/>
              <a:t>‹Nr.›</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8723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1FA26A0C-C2CD-4609-8EA4-78E4903A01CE}" type="datetimeFigureOut">
              <a:rPr lang="de-DE" smtClean="0"/>
              <a:t>03.05.2023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3375725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1FA26A0C-C2CD-4609-8EA4-78E4903A01CE}" type="datetimeFigureOut">
              <a:rPr lang="de-DE" smtClean="0"/>
              <a:t>03.05.2023</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83CC2-D627-46A3-862B-669495BD1A42}" type="slidenum">
              <a:rPr lang="de-DE" smtClean="0"/>
              <a:t>‹Nr.›</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054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1FA26A0C-C2CD-4609-8EA4-78E4903A01CE}" type="datetimeFigureOut">
              <a:rPr lang="de-DE" smtClean="0"/>
              <a:t>03.05.2023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249824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FA26A0C-C2CD-4609-8EA4-78E4903A01CE}" type="datetimeFigureOut">
              <a:rPr lang="de-DE" smtClean="0"/>
              <a:t>03.05.2023</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261753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FA26A0C-C2CD-4609-8EA4-78E4903A01CE}" type="datetimeFigureOut">
              <a:rPr lang="de-DE" smtClean="0"/>
              <a:t>03.05.2023</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308935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9" name="Ellipse 8">
            <a:extLst>
              <a:ext uri="{FF2B5EF4-FFF2-40B4-BE49-F238E27FC236}">
                <a16:creationId xmlns:a16="http://schemas.microsoft.com/office/drawing/2014/main" id="{F40DE4A5-1412-49F3-BE16-E7788864D0DF}"/>
              </a:ext>
            </a:extLst>
          </p:cNvPr>
          <p:cNvSpPr/>
          <p:nvPr userDrawn="1"/>
        </p:nvSpPr>
        <p:spPr>
          <a:xfrm>
            <a:off x="9796607" y="-1530951"/>
            <a:ext cx="2553813" cy="2553813"/>
          </a:xfrm>
          <a:prstGeom prst="ellipse">
            <a:avLst/>
          </a:prstGeom>
          <a:solidFill>
            <a:srgbClr val="D412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C479C02D-4720-432C-B980-E740144488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9177" y="-223384"/>
            <a:ext cx="2463152" cy="1128859"/>
          </a:xfrm>
          <a:prstGeom prst="rect">
            <a:avLst/>
          </a:prstGeom>
        </p:spPr>
      </p:pic>
      <p:sp>
        <p:nvSpPr>
          <p:cNvPr id="11" name="Fußzeilenplatzhalter 4">
            <a:extLst>
              <a:ext uri="{FF2B5EF4-FFF2-40B4-BE49-F238E27FC236}">
                <a16:creationId xmlns:a16="http://schemas.microsoft.com/office/drawing/2014/main" id="{32C69B74-273D-4047-AF82-3DB6A357EFC7}"/>
              </a:ext>
            </a:extLst>
          </p:cNvPr>
          <p:cNvSpPr txBox="1">
            <a:spLocks/>
          </p:cNvSpPr>
          <p:nvPr userDrawn="1"/>
        </p:nvSpPr>
        <p:spPr>
          <a:xfrm>
            <a:off x="9869177" y="6476106"/>
            <a:ext cx="2571750" cy="486833"/>
          </a:xfrm>
          <a:prstGeom prst="rect">
            <a:avLst/>
          </a:prstGeom>
        </p:spPr>
        <p:txBody>
          <a:bodyPr/>
          <a:lstStyle>
            <a:lvl1pPr>
              <a:defRPr sz="1400" b="0" i="0">
                <a:latin typeface="Century Gothic"/>
                <a:cs typeface="Century Gothic"/>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Corbel" panose="020B0503020204020204" pitchFamily="34" charset="0"/>
                <a:ea typeface="+mn-ea"/>
                <a:cs typeface="Century Gothic"/>
              </a:rPr>
              <a:t>WWW.FH-KAERNTEN.AT</a:t>
            </a:r>
          </a:p>
        </p:txBody>
      </p:sp>
    </p:spTree>
    <p:extLst>
      <p:ext uri="{BB962C8B-B14F-4D97-AF65-F5344CB8AC3E}">
        <p14:creationId xmlns:p14="http://schemas.microsoft.com/office/powerpoint/2010/main" val="30789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FA26A0C-C2CD-4609-8EA4-78E4903A01CE}" type="datetimeFigureOut">
              <a:rPr lang="de-DE" smtClean="0"/>
              <a:t>03.05.2023</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350071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FA26A0C-C2CD-4609-8EA4-78E4903A01CE}" type="datetimeFigureOut">
              <a:rPr lang="de-DE" smtClean="0"/>
              <a:t>03.05.2023</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296365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FA26A0C-C2CD-4609-8EA4-78E4903A01CE}" type="datetimeFigureOut">
              <a:rPr lang="de-DE" smtClean="0"/>
              <a:t>03.05.2023</a:t>
            </a:fld>
            <a:endParaRPr lang="de-DE"/>
          </a:p>
        </p:txBody>
      </p:sp>
      <p:sp>
        <p:nvSpPr>
          <p:cNvPr id="8" name="Footer Placeholder 7"/>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188664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FA26A0C-C2CD-4609-8EA4-78E4903A01CE}" type="datetimeFigureOut">
              <a:rPr lang="de-DE" smtClean="0"/>
              <a:t>03.05.2023</a:t>
            </a:fld>
            <a:endParaRPr lang="de-DE"/>
          </a:p>
        </p:txBody>
      </p:sp>
      <p:sp>
        <p:nvSpPr>
          <p:cNvPr id="4" name="Footer Placeholder 3"/>
          <p:cNvSpPr>
            <a:spLocks noGrp="1"/>
          </p:cNvSpPr>
          <p:nvPr>
            <p:ph type="ftr" sz="quarter" idx="11"/>
          </p:nvPr>
        </p:nvSpPr>
        <p:spPr/>
        <p:txBody>
          <a:bodyPr/>
          <a:lstStyle/>
          <a:p>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380857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26A0C-C2CD-4609-8EA4-78E4903A01CE}" type="datetimeFigureOut">
              <a:rPr lang="de-DE" smtClean="0"/>
              <a:t>03.05.2023</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10086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FA26A0C-C2CD-4609-8EA4-78E4903A01CE}" type="datetimeFigureOut">
              <a:rPr lang="de-DE" smtClean="0"/>
              <a:t>03.05.2023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36525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FA26A0C-C2CD-4609-8EA4-78E4903A01CE}" type="datetimeFigureOut">
              <a:rPr lang="de-DE" smtClean="0"/>
              <a:t>03.05.2023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83CC2-D627-46A3-862B-669495BD1A42}" type="slidenum">
              <a:rPr lang="de-DE" smtClean="0"/>
              <a:t>‹Nr.›</a:t>
            </a:fld>
            <a:endParaRPr lang="de-DE"/>
          </a:p>
        </p:txBody>
      </p:sp>
    </p:spTree>
    <p:extLst>
      <p:ext uri="{BB962C8B-B14F-4D97-AF65-F5344CB8AC3E}">
        <p14:creationId xmlns:p14="http://schemas.microsoft.com/office/powerpoint/2010/main" val="302210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FA26A0C-C2CD-4609-8EA4-78E4903A01CE}" type="datetimeFigureOut">
              <a:rPr lang="de-DE" smtClean="0"/>
              <a:t>03.05.2023</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CC83CC2-D627-46A3-862B-669495BD1A42}" type="slidenum">
              <a:rPr lang="de-DE" smtClean="0"/>
              <a:t>‹Nr.›</a:t>
            </a:fld>
            <a:endParaRPr lang="de-DE"/>
          </a:p>
        </p:txBody>
      </p:sp>
    </p:spTree>
    <p:extLst>
      <p:ext uri="{BB962C8B-B14F-4D97-AF65-F5344CB8AC3E}">
        <p14:creationId xmlns:p14="http://schemas.microsoft.com/office/powerpoint/2010/main" val="1282157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rki.de/DE/Content/GesundAZ/P/Praevention/Praevention_inhalt.html?nn=13704208" TargetMode="External"/><Relationship Id="rId2" Type="http://schemas.openxmlformats.org/officeDocument/2006/relationships/hyperlink" Target="https://doi.org/10.1093/heapro/das03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D0BB4-8F72-4390-8328-EA00B3B574CF}"/>
              </a:ext>
            </a:extLst>
          </p:cNvPr>
          <p:cNvSpPr>
            <a:spLocks noGrp="1"/>
          </p:cNvSpPr>
          <p:nvPr>
            <p:ph type="ctrTitle"/>
          </p:nvPr>
        </p:nvSpPr>
        <p:spPr>
          <a:xfrm>
            <a:off x="2083242" y="2871217"/>
            <a:ext cx="9724445" cy="1417320"/>
          </a:xfrm>
        </p:spPr>
        <p:txBody>
          <a:bodyPr>
            <a:normAutofit fontScale="90000"/>
          </a:bodyPr>
          <a:lstStyle/>
          <a:p>
            <a:br>
              <a:rPr lang="de-DE" sz="4000" b="1" dirty="0"/>
            </a:br>
            <a:br>
              <a:rPr lang="de-DE" sz="4000" b="1" dirty="0"/>
            </a:br>
            <a:br>
              <a:rPr lang="de-DE" sz="4000" b="1" dirty="0"/>
            </a:br>
            <a:br>
              <a:rPr lang="de-DE" sz="4000" b="1" dirty="0"/>
            </a:br>
            <a:br>
              <a:rPr lang="de-DE" sz="4000" b="1" dirty="0"/>
            </a:br>
            <a:br>
              <a:rPr lang="de-DE" sz="4000" b="1" dirty="0"/>
            </a:br>
            <a:br>
              <a:rPr lang="de-DE" sz="4000" b="1" dirty="0"/>
            </a:br>
            <a:br>
              <a:rPr lang="de-DE" sz="4000" b="1" dirty="0"/>
            </a:br>
            <a:br>
              <a:rPr lang="de-DE" sz="4000" b="1" dirty="0"/>
            </a:br>
            <a:br>
              <a:rPr lang="de-DE" sz="4000" b="1" dirty="0"/>
            </a:br>
            <a:br>
              <a:rPr lang="de-DE" sz="4000" b="1" dirty="0"/>
            </a:br>
            <a:br>
              <a:rPr lang="de-DE" sz="4000" b="1" dirty="0"/>
            </a:br>
            <a:r>
              <a:rPr lang="de-DE" sz="4000" b="1" dirty="0"/>
              <a:t>Community (Health) Nursing</a:t>
            </a:r>
            <a:br>
              <a:rPr lang="de-DE" sz="4000" b="1" dirty="0"/>
            </a:br>
            <a:br>
              <a:rPr lang="de-DE" sz="4000" b="1" dirty="0"/>
            </a:br>
            <a:r>
              <a:rPr lang="de-DE" sz="3100" b="1" dirty="0"/>
              <a:t>Chancen und Risken bei der Implementierung des Community Nursing in Österreich im internationalen Vergleich  </a:t>
            </a:r>
          </a:p>
        </p:txBody>
      </p:sp>
      <p:sp>
        <p:nvSpPr>
          <p:cNvPr id="3" name="Untertitel 2">
            <a:extLst>
              <a:ext uri="{FF2B5EF4-FFF2-40B4-BE49-F238E27FC236}">
                <a16:creationId xmlns:a16="http://schemas.microsoft.com/office/drawing/2014/main" id="{96ADF653-55EE-44C8-B811-963D716B738A}"/>
              </a:ext>
            </a:extLst>
          </p:cNvPr>
          <p:cNvSpPr>
            <a:spLocks noGrp="1"/>
          </p:cNvSpPr>
          <p:nvPr>
            <p:ph type="subTitle" idx="1"/>
          </p:nvPr>
        </p:nvSpPr>
        <p:spPr>
          <a:xfrm>
            <a:off x="2083242" y="4777379"/>
            <a:ext cx="9421371" cy="1126283"/>
          </a:xfrm>
        </p:spPr>
        <p:txBody>
          <a:bodyPr>
            <a:normAutofit/>
          </a:bodyPr>
          <a:lstStyle/>
          <a:p>
            <a:endParaRPr lang="de-DE" dirty="0"/>
          </a:p>
          <a:p>
            <a:r>
              <a:rPr lang="de-DE" sz="2000" b="1" dirty="0"/>
              <a:t> Melitta Horak </a:t>
            </a:r>
            <a:r>
              <a:rPr lang="de-DE" sz="2000" b="1" dirty="0" err="1"/>
              <a:t>B.Sc</a:t>
            </a:r>
            <a:r>
              <a:rPr lang="de-DE" sz="2000" b="1" dirty="0"/>
              <a:t> </a:t>
            </a:r>
            <a:r>
              <a:rPr lang="de-DE" sz="2000" b="1" dirty="0" err="1"/>
              <a:t>M.Sc</a:t>
            </a:r>
            <a:r>
              <a:rPr lang="de-DE" sz="2000" b="1" dirty="0"/>
              <a:t> </a:t>
            </a:r>
          </a:p>
        </p:txBody>
      </p:sp>
    </p:spTree>
    <p:extLst>
      <p:ext uri="{BB962C8B-B14F-4D97-AF65-F5344CB8AC3E}">
        <p14:creationId xmlns:p14="http://schemas.microsoft.com/office/powerpoint/2010/main" val="238930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EE0FC-602A-4692-9CA7-9E677DBA6605}"/>
              </a:ext>
            </a:extLst>
          </p:cNvPr>
          <p:cNvSpPr>
            <a:spLocks noGrp="1"/>
          </p:cNvSpPr>
          <p:nvPr>
            <p:ph type="title"/>
          </p:nvPr>
        </p:nvSpPr>
        <p:spPr>
          <a:xfrm>
            <a:off x="2047461" y="624110"/>
            <a:ext cx="9457151" cy="1280890"/>
          </a:xfrm>
        </p:spPr>
        <p:txBody>
          <a:bodyPr/>
          <a:lstStyle/>
          <a:p>
            <a:r>
              <a:rPr lang="de-DE" b="1" dirty="0"/>
              <a:t>Modelle und Konzepte – </a:t>
            </a:r>
            <a:br>
              <a:rPr lang="de-DE" b="1" dirty="0"/>
            </a:br>
            <a:r>
              <a:rPr lang="de-DE" b="1" dirty="0"/>
              <a:t>Prävention und Gesundheitsförderung</a:t>
            </a:r>
          </a:p>
        </p:txBody>
      </p:sp>
      <p:sp>
        <p:nvSpPr>
          <p:cNvPr id="3" name="Inhaltsplatzhalter 2">
            <a:extLst>
              <a:ext uri="{FF2B5EF4-FFF2-40B4-BE49-F238E27FC236}">
                <a16:creationId xmlns:a16="http://schemas.microsoft.com/office/drawing/2014/main" id="{BF2698CA-41BB-4335-93E4-A4F0C8530389}"/>
              </a:ext>
            </a:extLst>
          </p:cNvPr>
          <p:cNvSpPr>
            <a:spLocks noGrp="1"/>
          </p:cNvSpPr>
          <p:nvPr>
            <p:ph idx="1"/>
          </p:nvPr>
        </p:nvSpPr>
        <p:spPr>
          <a:xfrm>
            <a:off x="1943168" y="2113720"/>
            <a:ext cx="8915400" cy="4120169"/>
          </a:xfrm>
        </p:spPr>
        <p:txBody>
          <a:bodyPr>
            <a:normAutofit fontScale="85000" lnSpcReduction="10000"/>
          </a:bodyPr>
          <a:lstStyle/>
          <a:p>
            <a:r>
              <a:rPr lang="de-DE" dirty="0"/>
              <a:t>Primärprävention		</a:t>
            </a:r>
            <a:r>
              <a:rPr lang="de-DE" b="1" dirty="0"/>
              <a:t>Ziel:</a:t>
            </a:r>
            <a:r>
              <a:rPr lang="de-DE" dirty="0"/>
              <a:t> Gesunde sollen nicht erkranken	</a:t>
            </a:r>
          </a:p>
          <a:p>
            <a:r>
              <a:rPr lang="de-DE" dirty="0"/>
              <a:t>Sekundärprävention		</a:t>
            </a:r>
            <a:r>
              <a:rPr lang="de-DE" b="1" dirty="0"/>
              <a:t>Ziel:</a:t>
            </a:r>
            <a:r>
              <a:rPr lang="de-DE" dirty="0"/>
              <a:t> akut Erkrankten, das Risiko einer Komplikation zu 										vermeiden </a:t>
            </a:r>
          </a:p>
          <a:p>
            <a:r>
              <a:rPr lang="de-DE" dirty="0"/>
              <a:t>Tertiärprävention		</a:t>
            </a:r>
            <a:r>
              <a:rPr lang="de-DE" b="1" dirty="0"/>
              <a:t>Ziel</a:t>
            </a:r>
            <a:r>
              <a:rPr lang="de-DE" dirty="0"/>
              <a:t>: chronisch Erkrankte/Palliativ – </a:t>
            </a:r>
            <a:r>
              <a:rPr lang="de-DE" dirty="0" err="1"/>
              <a:t>Lebenqualität</a:t>
            </a:r>
            <a:r>
              <a:rPr lang="de-DE" dirty="0"/>
              <a:t> 											- Wohlbefinden</a:t>
            </a:r>
          </a:p>
          <a:p>
            <a:r>
              <a:rPr lang="de-DE" dirty="0"/>
              <a:t>Verhaltensprävention	</a:t>
            </a:r>
            <a:r>
              <a:rPr lang="de-DE" b="1" dirty="0"/>
              <a:t>Ziel:</a:t>
            </a:r>
            <a:r>
              <a:rPr lang="de-DE" dirty="0"/>
              <a:t> das Verhalten zur Vermeidung von 												Erkrankung zu verändern</a:t>
            </a:r>
          </a:p>
          <a:p>
            <a:r>
              <a:rPr lang="de-DE" dirty="0"/>
              <a:t>Verhältnisprävention		</a:t>
            </a:r>
            <a:r>
              <a:rPr lang="de-DE" b="1" dirty="0"/>
              <a:t>Ziel:</a:t>
            </a:r>
            <a:r>
              <a:rPr lang="de-DE" dirty="0"/>
              <a:t> die Verhältnisse zu verändern, dass 												Menschen weniger erkranken (</a:t>
            </a:r>
            <a:r>
              <a:rPr lang="de-DE" dirty="0" err="1"/>
              <a:t>z.B</a:t>
            </a:r>
            <a:r>
              <a:rPr lang="de-DE" dirty="0"/>
              <a:t> gesunde Jause </a:t>
            </a:r>
            <a:r>
              <a:rPr lang="de-DE" dirty="0" err="1"/>
              <a:t>etc</a:t>
            </a:r>
            <a:r>
              <a:rPr lang="de-DE" dirty="0"/>
              <a:t>)   																	</a:t>
            </a:r>
            <a:r>
              <a:rPr lang="de-DE" sz="1300" dirty="0"/>
              <a:t>(Hurrelmann et al. 2014)</a:t>
            </a:r>
          </a:p>
          <a:p>
            <a:pPr marL="0" indent="0">
              <a:buNone/>
            </a:pPr>
            <a:endParaRPr lang="de-DE" dirty="0"/>
          </a:p>
          <a:p>
            <a:r>
              <a:rPr lang="de-DE" dirty="0"/>
              <a:t>„Mit Prävention ist die Erwartung verbunden, durch gezielte Maßnahmen </a:t>
            </a:r>
            <a:r>
              <a:rPr lang="de-DE" b="1" dirty="0">
                <a:solidFill>
                  <a:srgbClr val="FF0000"/>
                </a:solidFill>
              </a:rPr>
              <a:t>die Krankheitslast in der Bevölkerung zu verringern</a:t>
            </a:r>
            <a:r>
              <a:rPr lang="de-DE" dirty="0"/>
              <a:t>. Dabei umfasst Prävention alle Aktivitäten, die mit dem Ziel durchgeführt werden, </a:t>
            </a:r>
            <a:r>
              <a:rPr lang="de-DE" b="1" dirty="0">
                <a:solidFill>
                  <a:srgbClr val="FF0000"/>
                </a:solidFill>
              </a:rPr>
              <a:t>Erkrankungen zu vermeiden, zu verzögern oder weniger wahrscheinlich zu machen</a:t>
            </a:r>
            <a:r>
              <a:rPr lang="de-DE" dirty="0"/>
              <a:t>.“ </a:t>
            </a:r>
            <a:r>
              <a:rPr lang="de-DE" sz="1200" dirty="0"/>
              <a:t>(Robert Koch Institut, 2020)</a:t>
            </a:r>
          </a:p>
          <a:p>
            <a:endParaRPr lang="de-DE" dirty="0"/>
          </a:p>
        </p:txBody>
      </p:sp>
    </p:spTree>
    <p:extLst>
      <p:ext uri="{BB962C8B-B14F-4D97-AF65-F5344CB8AC3E}">
        <p14:creationId xmlns:p14="http://schemas.microsoft.com/office/powerpoint/2010/main" val="23748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26EFB-22BF-4F89-A6E5-909707A47713}"/>
              </a:ext>
            </a:extLst>
          </p:cNvPr>
          <p:cNvSpPr>
            <a:spLocks noGrp="1"/>
          </p:cNvSpPr>
          <p:nvPr>
            <p:ph type="title"/>
          </p:nvPr>
        </p:nvSpPr>
        <p:spPr>
          <a:xfrm>
            <a:off x="1950099" y="624110"/>
            <a:ext cx="9554514" cy="777307"/>
          </a:xfrm>
        </p:spPr>
        <p:txBody>
          <a:bodyPr/>
          <a:lstStyle/>
          <a:p>
            <a:r>
              <a:rPr lang="de-DE" dirty="0"/>
              <a:t> </a:t>
            </a:r>
            <a:r>
              <a:rPr lang="de-DE" b="1" dirty="0"/>
              <a:t>Gesundheitsförderung </a:t>
            </a:r>
          </a:p>
        </p:txBody>
      </p:sp>
      <p:sp>
        <p:nvSpPr>
          <p:cNvPr id="3" name="Inhaltsplatzhalter 2">
            <a:extLst>
              <a:ext uri="{FF2B5EF4-FFF2-40B4-BE49-F238E27FC236}">
                <a16:creationId xmlns:a16="http://schemas.microsoft.com/office/drawing/2014/main" id="{4D2D63E4-B2C1-40BD-8713-462F885BEE69}"/>
              </a:ext>
            </a:extLst>
          </p:cNvPr>
          <p:cNvSpPr>
            <a:spLocks noGrp="1"/>
          </p:cNvSpPr>
          <p:nvPr>
            <p:ph idx="1"/>
          </p:nvPr>
        </p:nvSpPr>
        <p:spPr>
          <a:xfrm>
            <a:off x="1848678" y="1292087"/>
            <a:ext cx="9655934" cy="4619135"/>
          </a:xfrm>
        </p:spPr>
        <p:txBody>
          <a:bodyPr>
            <a:normAutofit/>
          </a:bodyPr>
          <a:lstStyle/>
          <a:p>
            <a:pPr marL="457200" lvl="1" indent="0">
              <a:buNone/>
            </a:pPr>
            <a:endParaRPr lang="de-DE" dirty="0"/>
          </a:p>
          <a:p>
            <a:r>
              <a:rPr lang="de-DE" dirty="0"/>
              <a:t>Gesundheitsförderung zielt „auf einen Prozess, allen Menschen </a:t>
            </a:r>
            <a:r>
              <a:rPr lang="de-DE" b="1" dirty="0">
                <a:solidFill>
                  <a:srgbClr val="FF0000"/>
                </a:solidFill>
              </a:rPr>
              <a:t>ein höheres Maß an </a:t>
            </a:r>
            <a:r>
              <a:rPr lang="de-DE" b="1" dirty="0">
                <a:solidFill>
                  <a:srgbClr val="0070C0"/>
                </a:solidFill>
              </a:rPr>
              <a:t>Selbstbestimmung</a:t>
            </a:r>
            <a:r>
              <a:rPr lang="de-DE" b="1" dirty="0"/>
              <a:t> </a:t>
            </a:r>
            <a:r>
              <a:rPr lang="de-DE" b="1" dirty="0">
                <a:solidFill>
                  <a:srgbClr val="FF0000"/>
                </a:solidFill>
              </a:rPr>
              <a:t>über ihre Gesundheit </a:t>
            </a:r>
            <a:r>
              <a:rPr lang="de-DE" dirty="0"/>
              <a:t>zu ermöglichen und sie damit zur </a:t>
            </a:r>
            <a:r>
              <a:rPr lang="de-DE" b="1" dirty="0">
                <a:solidFill>
                  <a:srgbClr val="0070C0"/>
                </a:solidFill>
              </a:rPr>
              <a:t>Stärkung ihrer Gesundheit </a:t>
            </a:r>
            <a:r>
              <a:rPr lang="de-DE" dirty="0"/>
              <a:t>zu befähigen.“ </a:t>
            </a:r>
            <a:r>
              <a:rPr lang="de-DE" sz="1000" dirty="0"/>
              <a:t>(WHO, 1986)</a:t>
            </a:r>
          </a:p>
        </p:txBody>
      </p:sp>
      <p:pic>
        <p:nvPicPr>
          <p:cNvPr id="4" name="Grafik 3">
            <a:extLst>
              <a:ext uri="{FF2B5EF4-FFF2-40B4-BE49-F238E27FC236}">
                <a16:creationId xmlns:a16="http://schemas.microsoft.com/office/drawing/2014/main" id="{A356F210-F6AA-46F1-9738-65844C1B30DD}"/>
              </a:ext>
            </a:extLst>
          </p:cNvPr>
          <p:cNvPicPr>
            <a:picLocks noChangeAspect="1"/>
          </p:cNvPicPr>
          <p:nvPr/>
        </p:nvPicPr>
        <p:blipFill>
          <a:blip r:embed="rId3"/>
          <a:stretch>
            <a:fillRect/>
          </a:stretch>
        </p:blipFill>
        <p:spPr>
          <a:xfrm>
            <a:off x="2737578" y="3079102"/>
            <a:ext cx="6760985" cy="3060440"/>
          </a:xfrm>
          <a:prstGeom prst="rect">
            <a:avLst/>
          </a:prstGeom>
        </p:spPr>
      </p:pic>
    </p:spTree>
    <p:extLst>
      <p:ext uri="{BB962C8B-B14F-4D97-AF65-F5344CB8AC3E}">
        <p14:creationId xmlns:p14="http://schemas.microsoft.com/office/powerpoint/2010/main" val="287431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C94AE-C25F-42E8-870D-A6C5BA9AD03C}"/>
              </a:ext>
            </a:extLst>
          </p:cNvPr>
          <p:cNvSpPr>
            <a:spLocks noGrp="1"/>
          </p:cNvSpPr>
          <p:nvPr>
            <p:ph type="title"/>
          </p:nvPr>
        </p:nvSpPr>
        <p:spPr>
          <a:xfrm>
            <a:off x="1766277" y="453006"/>
            <a:ext cx="9738337" cy="1451994"/>
          </a:xfrm>
        </p:spPr>
        <p:txBody>
          <a:bodyPr>
            <a:normAutofit/>
          </a:bodyPr>
          <a:lstStyle/>
          <a:p>
            <a:r>
              <a:rPr lang="de-DE" b="1" dirty="0"/>
              <a:t>Community Nursing -</a:t>
            </a:r>
            <a:br>
              <a:rPr lang="de-DE" b="1" dirty="0"/>
            </a:br>
            <a:r>
              <a:rPr lang="de-DE" b="1" dirty="0"/>
              <a:t>Herausforderungen und Chancen</a:t>
            </a:r>
          </a:p>
        </p:txBody>
      </p:sp>
      <p:sp>
        <p:nvSpPr>
          <p:cNvPr id="3" name="Inhaltsplatzhalter 2">
            <a:extLst>
              <a:ext uri="{FF2B5EF4-FFF2-40B4-BE49-F238E27FC236}">
                <a16:creationId xmlns:a16="http://schemas.microsoft.com/office/drawing/2014/main" id="{8FD119C7-9469-499D-94A7-8757CE8370BB}"/>
              </a:ext>
            </a:extLst>
          </p:cNvPr>
          <p:cNvSpPr>
            <a:spLocks noGrp="1"/>
          </p:cNvSpPr>
          <p:nvPr>
            <p:ph idx="1"/>
          </p:nvPr>
        </p:nvSpPr>
        <p:spPr>
          <a:xfrm>
            <a:off x="1891323" y="1905000"/>
            <a:ext cx="9613289" cy="4499994"/>
          </a:xfrm>
        </p:spPr>
        <p:txBody>
          <a:bodyPr>
            <a:normAutofit/>
          </a:bodyPr>
          <a:lstStyle/>
          <a:p>
            <a:pPr marL="0" indent="0">
              <a:buNone/>
            </a:pPr>
            <a:r>
              <a:rPr lang="de-DE" b="1" dirty="0"/>
              <a:t>Weiterentwicklung des Berufsfeldes der Pflege – </a:t>
            </a:r>
            <a:r>
              <a:rPr lang="de-DE" sz="1400" b="1" dirty="0"/>
              <a:t>verankert im GuKG § 12; </a:t>
            </a:r>
          </a:p>
          <a:p>
            <a:r>
              <a:rPr lang="de-DE" dirty="0"/>
              <a:t>Entsprechendes Rollen- und Gesundheitsverständnis sowie </a:t>
            </a:r>
            <a:r>
              <a:rPr lang="de-DE" b="1" dirty="0"/>
              <a:t>Haltung</a:t>
            </a:r>
            <a:r>
              <a:rPr lang="de-DE" dirty="0"/>
              <a:t> einer Community Nurse  </a:t>
            </a:r>
          </a:p>
          <a:p>
            <a:pPr lvl="1"/>
            <a:r>
              <a:rPr lang="de-DE" b="1" dirty="0"/>
              <a:t>Eigenes Expert*</a:t>
            </a:r>
            <a:r>
              <a:rPr lang="de-DE" b="1" dirty="0" err="1"/>
              <a:t>innentum</a:t>
            </a:r>
            <a:r>
              <a:rPr lang="de-DE" b="1" dirty="0"/>
              <a:t> rückt in den Hintergrund</a:t>
            </a:r>
          </a:p>
          <a:p>
            <a:pPr lvl="1"/>
            <a:r>
              <a:rPr lang="de-DE" dirty="0"/>
              <a:t>Professionelle Unterstützung und Begleitung von Menschen, </a:t>
            </a:r>
            <a:r>
              <a:rPr lang="de-DE" b="1" dirty="0">
                <a:solidFill>
                  <a:srgbClr val="FF0000"/>
                </a:solidFill>
              </a:rPr>
              <a:t>die selbst als Expert*innen ihrer Lebenswelt, ihrer Wünsche, Bedürfnisse und Bedarfe wahrgenommen werden.</a:t>
            </a:r>
          </a:p>
          <a:p>
            <a:pPr marL="914400" lvl="2" indent="0">
              <a:buNone/>
            </a:pPr>
            <a:endParaRPr lang="de-DE" dirty="0">
              <a:solidFill>
                <a:srgbClr val="FF0000"/>
              </a:solidFill>
            </a:endParaRPr>
          </a:p>
          <a:p>
            <a:r>
              <a:rPr lang="de-DE" dirty="0"/>
              <a:t>Befähigung von Individuen/Familien/Gemeinschaften, ausgehend von ihrem individuellen Erleben in Bezug auf Gesundheit</a:t>
            </a:r>
            <a:r>
              <a:rPr lang="de-DE" b="1" dirty="0"/>
              <a:t> </a:t>
            </a:r>
          </a:p>
          <a:p>
            <a:pPr lvl="1"/>
            <a:r>
              <a:rPr lang="de-DE" b="1" dirty="0"/>
              <a:t>die eigenen Fähigkeiten, </a:t>
            </a:r>
            <a:r>
              <a:rPr lang="de-DE" dirty="0"/>
              <a:t>Ressourcen sowie Belastungen wahrzunehmen,</a:t>
            </a:r>
          </a:p>
          <a:p>
            <a:pPr lvl="1"/>
            <a:r>
              <a:rPr lang="de-DE" b="1" dirty="0"/>
              <a:t>die eigenen Handlungsfähigkeit </a:t>
            </a:r>
            <a:r>
              <a:rPr lang="de-DE" dirty="0"/>
              <a:t>zur Verbesserung der Gesundheit zu stärken</a:t>
            </a:r>
          </a:p>
          <a:p>
            <a:pPr marL="914400" lvl="2" indent="0">
              <a:buNone/>
            </a:pPr>
            <a:endParaRPr lang="de-DE" dirty="0"/>
          </a:p>
        </p:txBody>
      </p:sp>
    </p:spTree>
    <p:extLst>
      <p:ext uri="{BB962C8B-B14F-4D97-AF65-F5344CB8AC3E}">
        <p14:creationId xmlns:p14="http://schemas.microsoft.com/office/powerpoint/2010/main" val="367382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0B01D-90FF-4272-9BCD-D5AF7FF77FD7}"/>
              </a:ext>
            </a:extLst>
          </p:cNvPr>
          <p:cNvSpPr>
            <a:spLocks noGrp="1"/>
          </p:cNvSpPr>
          <p:nvPr>
            <p:ph type="title"/>
          </p:nvPr>
        </p:nvSpPr>
        <p:spPr>
          <a:xfrm>
            <a:off x="1789723" y="414385"/>
            <a:ext cx="9328995" cy="1330525"/>
          </a:xfrm>
        </p:spPr>
        <p:txBody>
          <a:bodyPr>
            <a:normAutofit/>
          </a:bodyPr>
          <a:lstStyle/>
          <a:p>
            <a:r>
              <a:rPr lang="de-DE" b="1" dirty="0"/>
              <a:t>Community Nursing -</a:t>
            </a:r>
            <a:br>
              <a:rPr lang="de-DE" b="1" dirty="0"/>
            </a:br>
            <a:r>
              <a:rPr lang="de-DE" b="1" dirty="0"/>
              <a:t>Herausforderungen und Chancen</a:t>
            </a:r>
          </a:p>
        </p:txBody>
      </p:sp>
      <p:sp>
        <p:nvSpPr>
          <p:cNvPr id="3" name="Inhaltsplatzhalter 2">
            <a:extLst>
              <a:ext uri="{FF2B5EF4-FFF2-40B4-BE49-F238E27FC236}">
                <a16:creationId xmlns:a16="http://schemas.microsoft.com/office/drawing/2014/main" id="{0FF9071E-709F-4CF6-912D-35D1D81E17A4}"/>
              </a:ext>
            </a:extLst>
          </p:cNvPr>
          <p:cNvSpPr>
            <a:spLocks noGrp="1"/>
          </p:cNvSpPr>
          <p:nvPr>
            <p:ph idx="1"/>
          </p:nvPr>
        </p:nvSpPr>
        <p:spPr>
          <a:xfrm>
            <a:off x="1961662" y="1744910"/>
            <a:ext cx="9542950" cy="4546833"/>
          </a:xfrm>
        </p:spPr>
        <p:txBody>
          <a:bodyPr>
            <a:normAutofit/>
          </a:bodyPr>
          <a:lstStyle/>
          <a:p>
            <a:pPr marL="0" lvl="0" indent="0">
              <a:buClr>
                <a:srgbClr val="A53010"/>
              </a:buClr>
              <a:buNone/>
            </a:pPr>
            <a:r>
              <a:rPr lang="de-DE" b="1" dirty="0">
                <a:solidFill>
                  <a:prstClr val="black">
                    <a:lumMod val="75000"/>
                    <a:lumOff val="25000"/>
                  </a:prstClr>
                </a:solidFill>
              </a:rPr>
              <a:t>Weiterentwicklung des Berufsfeldes der Pflege – </a:t>
            </a:r>
            <a:r>
              <a:rPr lang="de-DE" sz="1400" b="1" dirty="0">
                <a:solidFill>
                  <a:prstClr val="black">
                    <a:lumMod val="75000"/>
                    <a:lumOff val="25000"/>
                  </a:prstClr>
                </a:solidFill>
              </a:rPr>
              <a:t>verankert im GuKG §12; §14; </a:t>
            </a:r>
          </a:p>
          <a:p>
            <a:pPr marL="0" lvl="0" indent="0">
              <a:buClr>
                <a:srgbClr val="A53010"/>
              </a:buClr>
              <a:buNone/>
            </a:pPr>
            <a:endParaRPr lang="de-DE" dirty="0"/>
          </a:p>
          <a:p>
            <a:r>
              <a:rPr lang="de-DE" b="1" dirty="0">
                <a:solidFill>
                  <a:srgbClr val="FF0000"/>
                </a:solidFill>
              </a:rPr>
              <a:t>Pflegende Angehörige sind Expert*innen ihres Handlungsfeldes</a:t>
            </a:r>
          </a:p>
          <a:p>
            <a:pPr lvl="1"/>
            <a:r>
              <a:rPr lang="de-DE" dirty="0"/>
              <a:t>Professionelle Unterstützung dort anbieten und leisten, wo es notwendig ist  </a:t>
            </a:r>
          </a:p>
          <a:p>
            <a:pPr lvl="2"/>
            <a:r>
              <a:rPr lang="de-DE" dirty="0"/>
              <a:t>familiensystemisches Verständnis</a:t>
            </a:r>
          </a:p>
          <a:p>
            <a:pPr lvl="2"/>
            <a:r>
              <a:rPr lang="de-DE" dirty="0"/>
              <a:t>Familien- und Patient*</a:t>
            </a:r>
            <a:r>
              <a:rPr lang="de-DE" dirty="0" err="1"/>
              <a:t>innenedukation</a:t>
            </a:r>
            <a:r>
              <a:rPr lang="de-DE" dirty="0"/>
              <a:t> – Informationsvermittlung/</a:t>
            </a:r>
            <a:r>
              <a:rPr lang="de-DE" dirty="0" err="1"/>
              <a:t>Anleitung_Schulung</a:t>
            </a:r>
            <a:r>
              <a:rPr lang="de-DE" dirty="0"/>
              <a:t>/Beratung</a:t>
            </a:r>
          </a:p>
          <a:p>
            <a:pPr lvl="2"/>
            <a:r>
              <a:rPr lang="de-DE" dirty="0"/>
              <a:t>Partnerschaftlicher Prozess der Befähigung und „Ermächtigung“ um die individuelle Situation wieder bestmöglich bewältigen zu können</a:t>
            </a:r>
          </a:p>
          <a:p>
            <a:pPr marL="1371600" lvl="3" indent="0">
              <a:buNone/>
            </a:pPr>
            <a:endParaRPr lang="de-DE" dirty="0">
              <a:solidFill>
                <a:schemeClr val="tx1"/>
              </a:solidFill>
            </a:endParaRPr>
          </a:p>
          <a:p>
            <a:r>
              <a:rPr lang="de-DE" dirty="0">
                <a:solidFill>
                  <a:schemeClr val="tx1"/>
                </a:solidFill>
              </a:rPr>
              <a:t>Ziel: Erhöhung der Gesundheitskompetenz der Menschen in den Gemeinden</a:t>
            </a:r>
          </a:p>
          <a:p>
            <a:endParaRPr lang="de-DE" dirty="0"/>
          </a:p>
        </p:txBody>
      </p:sp>
    </p:spTree>
    <p:extLst>
      <p:ext uri="{BB962C8B-B14F-4D97-AF65-F5344CB8AC3E}">
        <p14:creationId xmlns:p14="http://schemas.microsoft.com/office/powerpoint/2010/main" val="95086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D08D2-DC14-4899-AE36-FB7F560F49DD}"/>
              </a:ext>
            </a:extLst>
          </p:cNvPr>
          <p:cNvSpPr>
            <a:spLocks noGrp="1"/>
          </p:cNvSpPr>
          <p:nvPr>
            <p:ph type="title"/>
          </p:nvPr>
        </p:nvSpPr>
        <p:spPr>
          <a:xfrm>
            <a:off x="1856793" y="624110"/>
            <a:ext cx="9647820" cy="1280890"/>
          </a:xfrm>
        </p:spPr>
        <p:txBody>
          <a:bodyPr/>
          <a:lstStyle/>
          <a:p>
            <a:r>
              <a:rPr lang="de-DE" b="1" dirty="0"/>
              <a:t>Gesundheitsförderung - Salutogenese </a:t>
            </a:r>
          </a:p>
        </p:txBody>
      </p:sp>
      <p:sp>
        <p:nvSpPr>
          <p:cNvPr id="3" name="Inhaltsplatzhalter 2">
            <a:extLst>
              <a:ext uri="{FF2B5EF4-FFF2-40B4-BE49-F238E27FC236}">
                <a16:creationId xmlns:a16="http://schemas.microsoft.com/office/drawing/2014/main" id="{FB0CFC71-44D3-4D4F-B686-0D51880EE653}"/>
              </a:ext>
            </a:extLst>
          </p:cNvPr>
          <p:cNvSpPr>
            <a:spLocks noGrp="1"/>
          </p:cNvSpPr>
          <p:nvPr>
            <p:ph idx="1"/>
          </p:nvPr>
        </p:nvSpPr>
        <p:spPr/>
        <p:txBody>
          <a:bodyPr/>
          <a:lstStyle/>
          <a:p>
            <a:pPr marL="0" indent="0">
              <a:buNone/>
            </a:pPr>
            <a:endParaRPr lang="de-DE" dirty="0"/>
          </a:p>
          <a:p>
            <a:pPr lvl="1"/>
            <a:endParaRPr lang="de-DE" dirty="0"/>
          </a:p>
        </p:txBody>
      </p:sp>
      <p:graphicFrame>
        <p:nvGraphicFramePr>
          <p:cNvPr id="5" name="Diagramm 4">
            <a:extLst>
              <a:ext uri="{FF2B5EF4-FFF2-40B4-BE49-F238E27FC236}">
                <a16:creationId xmlns:a16="http://schemas.microsoft.com/office/drawing/2014/main" id="{AA4CD5D4-C017-4D9A-8858-A47E7D41300A}"/>
              </a:ext>
            </a:extLst>
          </p:cNvPr>
          <p:cNvGraphicFramePr/>
          <p:nvPr>
            <p:extLst>
              <p:ext uri="{D42A27DB-BD31-4B8C-83A1-F6EECF244321}">
                <p14:modId xmlns:p14="http://schemas.microsoft.com/office/powerpoint/2010/main" val="821526663"/>
              </p:ext>
            </p:extLst>
          </p:nvPr>
        </p:nvGraphicFramePr>
        <p:xfrm>
          <a:off x="2032000" y="2052735"/>
          <a:ext cx="8128000" cy="408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99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35357-7E9C-44A7-9AB6-5F9853DEABA6}"/>
              </a:ext>
            </a:extLst>
          </p:cNvPr>
          <p:cNvSpPr>
            <a:spLocks noGrp="1"/>
          </p:cNvSpPr>
          <p:nvPr>
            <p:ph type="title"/>
          </p:nvPr>
        </p:nvSpPr>
        <p:spPr>
          <a:xfrm>
            <a:off x="2007705" y="624110"/>
            <a:ext cx="9496908" cy="1280890"/>
          </a:xfrm>
        </p:spPr>
        <p:txBody>
          <a:bodyPr>
            <a:normAutofit/>
          </a:bodyPr>
          <a:lstStyle/>
          <a:p>
            <a:r>
              <a:rPr lang="de-DE" b="1" dirty="0"/>
              <a:t>Bedeutung der salutogenetischen Gesundheitsverständnisses </a:t>
            </a:r>
          </a:p>
        </p:txBody>
      </p:sp>
      <p:graphicFrame>
        <p:nvGraphicFramePr>
          <p:cNvPr id="6" name="Tabelle 5">
            <a:extLst>
              <a:ext uri="{FF2B5EF4-FFF2-40B4-BE49-F238E27FC236}">
                <a16:creationId xmlns:a16="http://schemas.microsoft.com/office/drawing/2014/main" id="{9387B3DF-D752-4140-B1AD-F60AA4D7CAE4}"/>
              </a:ext>
            </a:extLst>
          </p:cNvPr>
          <p:cNvGraphicFramePr>
            <a:graphicFrameLocks noGrp="1"/>
          </p:cNvGraphicFramePr>
          <p:nvPr>
            <p:extLst>
              <p:ext uri="{D42A27DB-BD31-4B8C-83A1-F6EECF244321}">
                <p14:modId xmlns:p14="http://schemas.microsoft.com/office/powerpoint/2010/main" val="816438366"/>
              </p:ext>
            </p:extLst>
          </p:nvPr>
        </p:nvGraphicFramePr>
        <p:xfrm>
          <a:off x="2007704" y="2365513"/>
          <a:ext cx="9372600" cy="3359768"/>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1208174831"/>
                    </a:ext>
                  </a:extLst>
                </a:gridCol>
                <a:gridCol w="3124200">
                  <a:extLst>
                    <a:ext uri="{9D8B030D-6E8A-4147-A177-3AD203B41FA5}">
                      <a16:colId xmlns:a16="http://schemas.microsoft.com/office/drawing/2014/main" val="1023843023"/>
                    </a:ext>
                  </a:extLst>
                </a:gridCol>
                <a:gridCol w="3124200">
                  <a:extLst>
                    <a:ext uri="{9D8B030D-6E8A-4147-A177-3AD203B41FA5}">
                      <a16:colId xmlns:a16="http://schemas.microsoft.com/office/drawing/2014/main" val="1993919580"/>
                    </a:ext>
                  </a:extLst>
                </a:gridCol>
              </a:tblGrid>
              <a:tr h="949834">
                <a:tc>
                  <a:txBody>
                    <a:bodyPr/>
                    <a:lstStyle/>
                    <a:p>
                      <a:r>
                        <a:rPr lang="de-DE" dirty="0"/>
                        <a:t>Gegebenheiten in der Region/Gemeinde/im österreichischen Gesundheitssystem</a:t>
                      </a:r>
                    </a:p>
                  </a:txBody>
                  <a:tcPr/>
                </a:tc>
                <a:tc>
                  <a:txBody>
                    <a:bodyPr/>
                    <a:lstStyle/>
                    <a:p>
                      <a:r>
                        <a:rPr lang="de-DE" dirty="0"/>
                        <a:t>Individuen/Familie</a:t>
                      </a:r>
                    </a:p>
                    <a:p>
                      <a:endParaRPr lang="de-DE" dirty="0"/>
                    </a:p>
                  </a:txBody>
                  <a:tcPr/>
                </a:tc>
                <a:tc>
                  <a:txBody>
                    <a:bodyPr/>
                    <a:lstStyle/>
                    <a:p>
                      <a:r>
                        <a:rPr lang="de-DE" i="1" dirty="0"/>
                        <a:t>DGKP im Setting </a:t>
                      </a:r>
                      <a:r>
                        <a:rPr lang="de-DE" i="1" dirty="0" err="1"/>
                        <a:t>Communiy</a:t>
                      </a:r>
                      <a:r>
                        <a:rPr lang="de-DE" i="1" dirty="0"/>
                        <a:t> Nursing</a:t>
                      </a:r>
                    </a:p>
                  </a:txBody>
                  <a:tcPr/>
                </a:tc>
                <a:extLst>
                  <a:ext uri="{0D108BD9-81ED-4DB2-BD59-A6C34878D82A}">
                    <a16:rowId xmlns:a16="http://schemas.microsoft.com/office/drawing/2014/main" val="4151657581"/>
                  </a:ext>
                </a:extLst>
              </a:tr>
              <a:tr h="542762">
                <a:tc>
                  <a:txBody>
                    <a:bodyPr/>
                    <a:lstStyle/>
                    <a:p>
                      <a:r>
                        <a:rPr lang="de-DE" dirty="0"/>
                        <a:t>Verstehbarkeit</a:t>
                      </a:r>
                    </a:p>
                  </a:txBody>
                  <a:tcPr/>
                </a:tc>
                <a:tc>
                  <a:txBody>
                    <a:bodyPr/>
                    <a:lstStyle/>
                    <a:p>
                      <a:r>
                        <a:rPr lang="de-DE" dirty="0"/>
                        <a:t>Verstehbarkeit</a:t>
                      </a:r>
                    </a:p>
                  </a:txBody>
                  <a:tcPr/>
                </a:tc>
                <a:tc>
                  <a:txBody>
                    <a:bodyPr/>
                    <a:lstStyle/>
                    <a:p>
                      <a:r>
                        <a:rPr lang="de-DE" dirty="0"/>
                        <a:t>Verstehbarkeit</a:t>
                      </a:r>
                    </a:p>
                  </a:txBody>
                  <a:tcPr/>
                </a:tc>
                <a:extLst>
                  <a:ext uri="{0D108BD9-81ED-4DB2-BD59-A6C34878D82A}">
                    <a16:rowId xmlns:a16="http://schemas.microsoft.com/office/drawing/2014/main" val="3003976781"/>
                  </a:ext>
                </a:extLst>
              </a:tr>
              <a:tr h="542762">
                <a:tc>
                  <a:txBody>
                    <a:bodyPr/>
                    <a:lstStyle/>
                    <a:p>
                      <a:r>
                        <a:rPr lang="de-DE" dirty="0" err="1"/>
                        <a:t>Bewältigbarkeit</a:t>
                      </a:r>
                      <a:endParaRPr lang="de-DE" dirty="0"/>
                    </a:p>
                  </a:txBody>
                  <a:tcPr/>
                </a:tc>
                <a:tc>
                  <a:txBody>
                    <a:bodyPr/>
                    <a:lstStyle/>
                    <a:p>
                      <a:r>
                        <a:rPr lang="de-DE" dirty="0" err="1"/>
                        <a:t>Bewältigbarkeit</a:t>
                      </a:r>
                      <a:endParaRPr lang="de-DE" dirty="0"/>
                    </a:p>
                  </a:txBody>
                  <a:tcPr/>
                </a:tc>
                <a:tc>
                  <a:txBody>
                    <a:bodyPr/>
                    <a:lstStyle/>
                    <a:p>
                      <a:r>
                        <a:rPr lang="de-DE" dirty="0" err="1"/>
                        <a:t>Bewältigbarkeit</a:t>
                      </a:r>
                      <a:endParaRPr lang="de-DE" dirty="0"/>
                    </a:p>
                  </a:txBody>
                  <a:tcPr/>
                </a:tc>
                <a:extLst>
                  <a:ext uri="{0D108BD9-81ED-4DB2-BD59-A6C34878D82A}">
                    <a16:rowId xmlns:a16="http://schemas.microsoft.com/office/drawing/2014/main" val="2017504869"/>
                  </a:ext>
                </a:extLst>
              </a:tr>
              <a:tr h="542762">
                <a:tc>
                  <a:txBody>
                    <a:bodyPr/>
                    <a:lstStyle/>
                    <a:p>
                      <a:r>
                        <a:rPr lang="de-DE" dirty="0"/>
                        <a:t>Sinnhaftigkeit</a:t>
                      </a:r>
                    </a:p>
                  </a:txBody>
                  <a:tcPr/>
                </a:tc>
                <a:tc>
                  <a:txBody>
                    <a:bodyPr/>
                    <a:lstStyle/>
                    <a:p>
                      <a:r>
                        <a:rPr lang="de-DE" dirty="0"/>
                        <a:t>Sinnhaftigkeit</a:t>
                      </a:r>
                    </a:p>
                  </a:txBody>
                  <a:tcPr/>
                </a:tc>
                <a:tc>
                  <a:txBody>
                    <a:bodyPr/>
                    <a:lstStyle/>
                    <a:p>
                      <a:r>
                        <a:rPr lang="de-DE" dirty="0"/>
                        <a:t>Sinnhaftigkeit</a:t>
                      </a:r>
                    </a:p>
                  </a:txBody>
                  <a:tcPr/>
                </a:tc>
                <a:extLst>
                  <a:ext uri="{0D108BD9-81ED-4DB2-BD59-A6C34878D82A}">
                    <a16:rowId xmlns:a16="http://schemas.microsoft.com/office/drawing/2014/main" val="132080726"/>
                  </a:ext>
                </a:extLst>
              </a:tr>
              <a:tr h="542762">
                <a:tc>
                  <a:txBody>
                    <a:bodyPr/>
                    <a:lstStyle/>
                    <a:p>
                      <a:endParaRPr lang="de-DE"/>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868454199"/>
                  </a:ext>
                </a:extLst>
              </a:tr>
            </a:tbl>
          </a:graphicData>
        </a:graphic>
      </p:graphicFrame>
      <p:sp>
        <p:nvSpPr>
          <p:cNvPr id="7" name="Inhaltsplatzhalter 6">
            <a:extLst>
              <a:ext uri="{FF2B5EF4-FFF2-40B4-BE49-F238E27FC236}">
                <a16:creationId xmlns:a16="http://schemas.microsoft.com/office/drawing/2014/main" id="{BE1BF2E6-3D2F-4E48-A074-30F38C3D258E}"/>
              </a:ext>
            </a:extLst>
          </p:cNvPr>
          <p:cNvSpPr>
            <a:spLocks noGrp="1"/>
          </p:cNvSpPr>
          <p:nvPr>
            <p:ph idx="1"/>
          </p:nvPr>
        </p:nvSpPr>
        <p:spPr>
          <a:xfrm>
            <a:off x="2589212" y="4953001"/>
            <a:ext cx="8915400" cy="958221"/>
          </a:xfrm>
        </p:spPr>
        <p:txBody>
          <a:bodyPr>
            <a:normAutofit/>
          </a:bodyPr>
          <a:lstStyle/>
          <a:p>
            <a:pPr lvl="6"/>
            <a:endParaRPr lang="de-DE" sz="2000" dirty="0">
              <a:solidFill>
                <a:srgbClr val="FF0000"/>
              </a:solidFill>
            </a:endParaRPr>
          </a:p>
          <a:p>
            <a:pPr lvl="6"/>
            <a:r>
              <a:rPr lang="de-DE" sz="2000" b="1" dirty="0">
                <a:solidFill>
                  <a:srgbClr val="FF0000"/>
                </a:solidFill>
              </a:rPr>
              <a:t>Steigerung des Kohärenzgefühls </a:t>
            </a:r>
          </a:p>
        </p:txBody>
      </p:sp>
    </p:spTree>
    <p:extLst>
      <p:ext uri="{BB962C8B-B14F-4D97-AF65-F5344CB8AC3E}">
        <p14:creationId xmlns:p14="http://schemas.microsoft.com/office/powerpoint/2010/main" val="48051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7EDDB-373D-4543-91C2-C924A45C1E63}"/>
              </a:ext>
            </a:extLst>
          </p:cNvPr>
          <p:cNvSpPr>
            <a:spLocks noGrp="1"/>
          </p:cNvSpPr>
          <p:nvPr>
            <p:ph type="title"/>
          </p:nvPr>
        </p:nvSpPr>
        <p:spPr>
          <a:xfrm>
            <a:off x="1950098" y="624110"/>
            <a:ext cx="9554515" cy="1072610"/>
          </a:xfrm>
        </p:spPr>
        <p:txBody>
          <a:bodyPr>
            <a:normAutofit fontScale="90000"/>
          </a:bodyPr>
          <a:lstStyle/>
          <a:p>
            <a:r>
              <a:rPr lang="de-DE" b="1" dirty="0"/>
              <a:t>Bedeutung des salutogenetischen Gesundheitsverständnisses </a:t>
            </a:r>
          </a:p>
        </p:txBody>
      </p:sp>
      <p:sp>
        <p:nvSpPr>
          <p:cNvPr id="3" name="Inhaltsplatzhalter 2">
            <a:extLst>
              <a:ext uri="{FF2B5EF4-FFF2-40B4-BE49-F238E27FC236}">
                <a16:creationId xmlns:a16="http://schemas.microsoft.com/office/drawing/2014/main" id="{A467D02E-E361-4FA0-B959-3E02D0820971}"/>
              </a:ext>
            </a:extLst>
          </p:cNvPr>
          <p:cNvSpPr>
            <a:spLocks noGrp="1"/>
          </p:cNvSpPr>
          <p:nvPr>
            <p:ph idx="1"/>
          </p:nvPr>
        </p:nvSpPr>
        <p:spPr>
          <a:xfrm>
            <a:off x="1451113" y="1905000"/>
            <a:ext cx="9755325" cy="3777622"/>
          </a:xfrm>
        </p:spPr>
        <p:txBody>
          <a:bodyPr>
            <a:normAutofit fontScale="85000" lnSpcReduction="10000"/>
          </a:bodyPr>
          <a:lstStyle/>
          <a:p>
            <a:endParaRPr lang="de-DE" dirty="0"/>
          </a:p>
          <a:p>
            <a:endParaRPr lang="de-DE" dirty="0"/>
          </a:p>
          <a:p>
            <a:endParaRPr lang="de-DE" dirty="0"/>
          </a:p>
          <a:p>
            <a:endParaRPr lang="de-DE" dirty="0"/>
          </a:p>
          <a:p>
            <a:endParaRPr lang="de-DE" dirty="0"/>
          </a:p>
          <a:p>
            <a:endParaRPr lang="de-DE" dirty="0"/>
          </a:p>
          <a:p>
            <a:endParaRPr lang="de-DE" dirty="0"/>
          </a:p>
          <a:p>
            <a:pPr marL="0" indent="0">
              <a:buNone/>
            </a:pPr>
            <a:endParaRPr lang="de-DE" dirty="0"/>
          </a:p>
          <a:p>
            <a:endParaRPr lang="de-DE" dirty="0"/>
          </a:p>
          <a:p>
            <a:r>
              <a:rPr lang="de-DE" dirty="0"/>
              <a:t>Pflegepersonen wenden eher Interventionen zur Gesundheitsförderung an, wenn ihr Verständnis über die Bedeutung dieser Arbeit ausgeprägt ist, die </a:t>
            </a:r>
            <a:r>
              <a:rPr lang="de-DE" b="1" dirty="0">
                <a:solidFill>
                  <a:srgbClr val="FF0000"/>
                </a:solidFill>
              </a:rPr>
              <a:t>notwendigen Kompetenzen </a:t>
            </a:r>
            <a:r>
              <a:rPr lang="de-DE" dirty="0"/>
              <a:t>vorhanden sind und </a:t>
            </a:r>
            <a:r>
              <a:rPr lang="de-DE" b="1" dirty="0">
                <a:solidFill>
                  <a:srgbClr val="FF0000"/>
                </a:solidFill>
              </a:rPr>
              <a:t>sie selbst einen gesundheitsförderlichen Lebensstil </a:t>
            </a:r>
            <a:r>
              <a:rPr lang="de-DE" dirty="0"/>
              <a:t>führen.  </a:t>
            </a:r>
            <a:r>
              <a:rPr lang="de-DE" sz="1200" dirty="0"/>
              <a:t>(Integratives Review) (</a:t>
            </a:r>
            <a:r>
              <a:rPr lang="de-DE" sz="1200" dirty="0" err="1"/>
              <a:t>Kemppainen</a:t>
            </a:r>
            <a:r>
              <a:rPr lang="de-DE" sz="1200" dirty="0"/>
              <a:t> et.al, 2013)</a:t>
            </a:r>
          </a:p>
          <a:p>
            <a:endParaRPr lang="de-DE" dirty="0"/>
          </a:p>
          <a:p>
            <a:pPr marL="0" indent="0">
              <a:buNone/>
            </a:pPr>
            <a:endParaRPr lang="de-DE" dirty="0"/>
          </a:p>
          <a:p>
            <a:pPr marL="0" indent="0">
              <a:buNone/>
            </a:pPr>
            <a:endParaRPr lang="de-DE" dirty="0"/>
          </a:p>
        </p:txBody>
      </p:sp>
      <p:pic>
        <p:nvPicPr>
          <p:cNvPr id="1028" name="Picture 4" descr="Zentrale Begriffe der Gesundheitsförderung auf einen Klick - GIVE">
            <a:extLst>
              <a:ext uri="{FF2B5EF4-FFF2-40B4-BE49-F238E27FC236}">
                <a16:creationId xmlns:a16="http://schemas.microsoft.com/office/drawing/2014/main" id="{8EEB0BAA-312C-4FCC-AA22-4A5D9E5B3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2423160"/>
            <a:ext cx="3076575" cy="1485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 3">
            <a:extLst>
              <a:ext uri="{FF2B5EF4-FFF2-40B4-BE49-F238E27FC236}">
                <a16:creationId xmlns:a16="http://schemas.microsoft.com/office/drawing/2014/main" id="{628A1173-E387-422C-9994-9166F294A666}"/>
              </a:ext>
            </a:extLst>
          </p:cNvPr>
          <p:cNvGraphicFramePr/>
          <p:nvPr>
            <p:extLst>
              <p:ext uri="{D42A27DB-BD31-4B8C-83A1-F6EECF244321}">
                <p14:modId xmlns:p14="http://schemas.microsoft.com/office/powerpoint/2010/main" val="203432719"/>
              </p:ext>
            </p:extLst>
          </p:nvPr>
        </p:nvGraphicFramePr>
        <p:xfrm>
          <a:off x="3860799" y="1696719"/>
          <a:ext cx="9472613" cy="3071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15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67CD2-0045-4DDC-9493-2FEF177C3FC1}"/>
              </a:ext>
            </a:extLst>
          </p:cNvPr>
          <p:cNvSpPr>
            <a:spLocks noGrp="1"/>
          </p:cNvSpPr>
          <p:nvPr>
            <p:ph type="title"/>
          </p:nvPr>
        </p:nvSpPr>
        <p:spPr>
          <a:xfrm>
            <a:off x="1589103" y="624110"/>
            <a:ext cx="9915510" cy="1280890"/>
          </a:xfrm>
        </p:spPr>
        <p:txBody>
          <a:bodyPr>
            <a:normAutofit fontScale="90000"/>
          </a:bodyPr>
          <a:lstStyle/>
          <a:p>
            <a:r>
              <a:rPr lang="de-AT" dirty="0"/>
              <a:t>Paradigmenwechsel </a:t>
            </a:r>
            <a:r>
              <a:rPr lang="de-AT" b="1" dirty="0"/>
              <a:t>Medical</a:t>
            </a:r>
            <a:r>
              <a:rPr lang="de-AT" dirty="0"/>
              <a:t> Primary Care versus Primary </a:t>
            </a:r>
            <a:r>
              <a:rPr lang="de-AT" b="1" dirty="0"/>
              <a:t>Health</a:t>
            </a:r>
            <a:r>
              <a:rPr lang="de-AT" dirty="0"/>
              <a:t> Care </a:t>
            </a:r>
            <a:r>
              <a:rPr lang="de-AT" sz="1000" dirty="0"/>
              <a:t>(Sprenger, 2003, zitiert nach </a:t>
            </a:r>
            <a:r>
              <a:rPr lang="de-AT" sz="1000" dirty="0" err="1"/>
              <a:t>Starfield</a:t>
            </a:r>
            <a:r>
              <a:rPr lang="de-AT" sz="1000" dirty="0"/>
              <a:t> in Brunner 2013, adaptiert von Hoffmann, 2021))</a:t>
            </a:r>
            <a:endParaRPr lang="de-DE" dirty="0"/>
          </a:p>
        </p:txBody>
      </p:sp>
      <p:graphicFrame>
        <p:nvGraphicFramePr>
          <p:cNvPr id="4" name="Inhaltsplatzhalter 3">
            <a:extLst>
              <a:ext uri="{FF2B5EF4-FFF2-40B4-BE49-F238E27FC236}">
                <a16:creationId xmlns:a16="http://schemas.microsoft.com/office/drawing/2014/main" id="{89403554-2853-40E5-A0D2-B0FD7FB6CA0E}"/>
              </a:ext>
            </a:extLst>
          </p:cNvPr>
          <p:cNvGraphicFramePr>
            <a:graphicFrameLocks noGrp="1"/>
          </p:cNvGraphicFramePr>
          <p:nvPr>
            <p:ph idx="1"/>
            <p:extLst>
              <p:ext uri="{D42A27DB-BD31-4B8C-83A1-F6EECF244321}">
                <p14:modId xmlns:p14="http://schemas.microsoft.com/office/powerpoint/2010/main" val="1770919633"/>
              </p:ext>
            </p:extLst>
          </p:nvPr>
        </p:nvGraphicFramePr>
        <p:xfrm>
          <a:off x="1340528" y="2298582"/>
          <a:ext cx="10013272" cy="3372373"/>
        </p:xfrm>
        <a:graphic>
          <a:graphicData uri="http://schemas.openxmlformats.org/drawingml/2006/table">
            <a:tbl>
              <a:tblPr firstRow="1" bandRow="1">
                <a:tableStyleId>{5C22544A-7EE6-4342-B048-85BDC9FD1C3A}</a:tableStyleId>
              </a:tblPr>
              <a:tblGrid>
                <a:gridCol w="5012675">
                  <a:extLst>
                    <a:ext uri="{9D8B030D-6E8A-4147-A177-3AD203B41FA5}">
                      <a16:colId xmlns:a16="http://schemas.microsoft.com/office/drawing/2014/main" val="3039786810"/>
                    </a:ext>
                  </a:extLst>
                </a:gridCol>
                <a:gridCol w="5000597">
                  <a:extLst>
                    <a:ext uri="{9D8B030D-6E8A-4147-A177-3AD203B41FA5}">
                      <a16:colId xmlns:a16="http://schemas.microsoft.com/office/drawing/2014/main" val="2334787643"/>
                    </a:ext>
                  </a:extLst>
                </a:gridCol>
              </a:tblGrid>
              <a:tr h="385414">
                <a:tc>
                  <a:txBody>
                    <a:bodyPr/>
                    <a:lstStyle/>
                    <a:p>
                      <a:r>
                        <a:rPr lang="de-DE" dirty="0"/>
                        <a:t>Primary Medical Care – INHALT </a:t>
                      </a:r>
                    </a:p>
                  </a:txBody>
                  <a:tcPr/>
                </a:tc>
                <a:tc>
                  <a:txBody>
                    <a:bodyPr/>
                    <a:lstStyle/>
                    <a:p>
                      <a:r>
                        <a:rPr lang="de-DE" dirty="0"/>
                        <a:t>Primary Health Care - INHALT</a:t>
                      </a:r>
                    </a:p>
                  </a:txBody>
                  <a:tcPr/>
                </a:tc>
                <a:extLst>
                  <a:ext uri="{0D108BD9-81ED-4DB2-BD59-A6C34878D82A}">
                    <a16:rowId xmlns:a16="http://schemas.microsoft.com/office/drawing/2014/main" val="2760504811"/>
                  </a:ext>
                </a:extLst>
              </a:tr>
              <a:tr h="385414">
                <a:tc>
                  <a:txBody>
                    <a:bodyPr/>
                    <a:lstStyle/>
                    <a:p>
                      <a:r>
                        <a:rPr lang="de-DE" dirty="0"/>
                        <a:t>Episodenhafte Versorgung </a:t>
                      </a:r>
                    </a:p>
                  </a:txBody>
                  <a:tcPr/>
                </a:tc>
                <a:tc>
                  <a:txBody>
                    <a:bodyPr/>
                    <a:lstStyle/>
                    <a:p>
                      <a:r>
                        <a:rPr lang="de-DE" dirty="0"/>
                        <a:t>Kontinuierliche Versorgung </a:t>
                      </a:r>
                    </a:p>
                  </a:txBody>
                  <a:tcPr/>
                </a:tc>
                <a:extLst>
                  <a:ext uri="{0D108BD9-81ED-4DB2-BD59-A6C34878D82A}">
                    <a16:rowId xmlns:a16="http://schemas.microsoft.com/office/drawing/2014/main" val="196766787"/>
                  </a:ext>
                </a:extLst>
              </a:tr>
              <a:tr h="385414">
                <a:tc>
                  <a:txBody>
                    <a:bodyPr/>
                    <a:lstStyle/>
                    <a:p>
                      <a:r>
                        <a:rPr lang="de-DE" dirty="0"/>
                        <a:t>Spezifische Versorgung </a:t>
                      </a:r>
                    </a:p>
                  </a:txBody>
                  <a:tcPr/>
                </a:tc>
                <a:tc>
                  <a:txBody>
                    <a:bodyPr/>
                    <a:lstStyle/>
                    <a:p>
                      <a:r>
                        <a:rPr lang="de-DE" dirty="0"/>
                        <a:t>Umfassende Versorgung </a:t>
                      </a:r>
                    </a:p>
                  </a:txBody>
                  <a:tcPr/>
                </a:tc>
                <a:extLst>
                  <a:ext uri="{0D108BD9-81ED-4DB2-BD59-A6C34878D82A}">
                    <a16:rowId xmlns:a16="http://schemas.microsoft.com/office/drawing/2014/main" val="588808362"/>
                  </a:ext>
                </a:extLst>
              </a:tr>
              <a:tr h="385414">
                <a:tc>
                  <a:txBody>
                    <a:bodyPr/>
                    <a:lstStyle/>
                    <a:p>
                      <a:endParaRPr lang="de-DE" dirty="0"/>
                    </a:p>
                  </a:txBody>
                  <a:tcPr/>
                </a:tc>
                <a:tc>
                  <a:txBody>
                    <a:bodyPr/>
                    <a:lstStyle/>
                    <a:p>
                      <a:endParaRPr lang="de-DE"/>
                    </a:p>
                  </a:txBody>
                  <a:tcPr/>
                </a:tc>
                <a:extLst>
                  <a:ext uri="{0D108BD9-81ED-4DB2-BD59-A6C34878D82A}">
                    <a16:rowId xmlns:a16="http://schemas.microsoft.com/office/drawing/2014/main" val="252690664"/>
                  </a:ext>
                </a:extLst>
              </a:tr>
              <a:tr h="385414">
                <a:tc>
                  <a:txBody>
                    <a:bodyPr/>
                    <a:lstStyle/>
                    <a:p>
                      <a:r>
                        <a:rPr lang="de-DE" dirty="0"/>
                        <a:t>Primary Medical Care - VERANTWORTUNG</a:t>
                      </a:r>
                    </a:p>
                  </a:txBody>
                  <a:tcPr>
                    <a:solidFill>
                      <a:schemeClr val="accent1"/>
                    </a:solidFill>
                  </a:tcPr>
                </a:tc>
                <a:tc>
                  <a:txBody>
                    <a:bodyPr/>
                    <a:lstStyle/>
                    <a:p>
                      <a:r>
                        <a:rPr lang="de-DE" dirty="0"/>
                        <a:t>Primary Health Care – VERANTWORTUNG </a:t>
                      </a:r>
                    </a:p>
                  </a:txBody>
                  <a:tcPr>
                    <a:solidFill>
                      <a:schemeClr val="accent1"/>
                    </a:solidFill>
                  </a:tcPr>
                </a:tc>
                <a:extLst>
                  <a:ext uri="{0D108BD9-81ED-4DB2-BD59-A6C34878D82A}">
                    <a16:rowId xmlns:a16="http://schemas.microsoft.com/office/drawing/2014/main" val="3792800880"/>
                  </a:ext>
                </a:extLst>
              </a:tr>
              <a:tr h="385414">
                <a:tc>
                  <a:txBody>
                    <a:bodyPr/>
                    <a:lstStyle/>
                    <a:p>
                      <a:r>
                        <a:rPr lang="de-DE" dirty="0"/>
                        <a:t>Gesundheitssystem, Vertragspartner*innen </a:t>
                      </a:r>
                    </a:p>
                  </a:txBody>
                  <a:tcPr/>
                </a:tc>
                <a:tc>
                  <a:txBody>
                    <a:bodyPr/>
                    <a:lstStyle/>
                    <a:p>
                      <a:r>
                        <a:rPr lang="de-DE" dirty="0"/>
                        <a:t>Intersektorale Zusammenarbeit </a:t>
                      </a:r>
                    </a:p>
                  </a:txBody>
                  <a:tcPr/>
                </a:tc>
                <a:extLst>
                  <a:ext uri="{0D108BD9-81ED-4DB2-BD59-A6C34878D82A}">
                    <a16:rowId xmlns:a16="http://schemas.microsoft.com/office/drawing/2014/main" val="2087047452"/>
                  </a:ext>
                </a:extLst>
              </a:tr>
              <a:tr h="674475">
                <a:tc>
                  <a:txBody>
                    <a:bodyPr/>
                    <a:lstStyle/>
                    <a:p>
                      <a:r>
                        <a:rPr lang="de-DE" dirty="0"/>
                        <a:t>Expert*</a:t>
                      </a:r>
                      <a:r>
                        <a:rPr lang="de-DE" dirty="0" err="1"/>
                        <a:t>innenhilfe</a:t>
                      </a:r>
                      <a:endParaRPr lang="de-DE" dirty="0"/>
                    </a:p>
                  </a:txBody>
                  <a:tcPr/>
                </a:tc>
                <a:tc>
                  <a:txBody>
                    <a:bodyPr/>
                    <a:lstStyle/>
                    <a:p>
                      <a:r>
                        <a:rPr lang="de-DE" dirty="0"/>
                        <a:t>Gesundheitsselbsthilfe – Gesundheitskompetenz </a:t>
                      </a:r>
                    </a:p>
                  </a:txBody>
                  <a:tcPr/>
                </a:tc>
                <a:extLst>
                  <a:ext uri="{0D108BD9-81ED-4DB2-BD59-A6C34878D82A}">
                    <a16:rowId xmlns:a16="http://schemas.microsoft.com/office/drawing/2014/main" val="3337810037"/>
                  </a:ext>
                </a:extLst>
              </a:tr>
              <a:tr h="385414">
                <a:tc>
                  <a:txBody>
                    <a:bodyPr/>
                    <a:lstStyle/>
                    <a:p>
                      <a:r>
                        <a:rPr lang="de-DE" dirty="0"/>
                        <a:t>Expert*innen selbstgesteuert</a:t>
                      </a:r>
                    </a:p>
                  </a:txBody>
                  <a:tcPr/>
                </a:tc>
                <a:tc>
                  <a:txBody>
                    <a:bodyPr/>
                    <a:lstStyle/>
                    <a:p>
                      <a:r>
                        <a:rPr lang="de-DE" dirty="0"/>
                        <a:t>Bürgerpartizipation </a:t>
                      </a:r>
                    </a:p>
                  </a:txBody>
                  <a:tcPr/>
                </a:tc>
                <a:extLst>
                  <a:ext uri="{0D108BD9-81ED-4DB2-BD59-A6C34878D82A}">
                    <a16:rowId xmlns:a16="http://schemas.microsoft.com/office/drawing/2014/main" val="85352293"/>
                  </a:ext>
                </a:extLst>
              </a:tr>
            </a:tbl>
          </a:graphicData>
        </a:graphic>
      </p:graphicFrame>
    </p:spTree>
    <p:extLst>
      <p:ext uri="{BB962C8B-B14F-4D97-AF65-F5344CB8AC3E}">
        <p14:creationId xmlns:p14="http://schemas.microsoft.com/office/powerpoint/2010/main" val="64059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A8264-8B83-4E2E-80DE-0A8518CB1A8F}"/>
              </a:ext>
            </a:extLst>
          </p:cNvPr>
          <p:cNvSpPr>
            <a:spLocks noGrp="1"/>
          </p:cNvSpPr>
          <p:nvPr>
            <p:ph type="title"/>
          </p:nvPr>
        </p:nvSpPr>
        <p:spPr>
          <a:xfrm>
            <a:off x="2196549" y="624110"/>
            <a:ext cx="9308064" cy="1280890"/>
          </a:xfrm>
        </p:spPr>
        <p:txBody>
          <a:bodyPr/>
          <a:lstStyle/>
          <a:p>
            <a:r>
              <a:rPr lang="de-DE" b="1" dirty="0"/>
              <a:t>Umfassende und kontinuierliche Versorgung</a:t>
            </a:r>
          </a:p>
        </p:txBody>
      </p:sp>
      <p:sp>
        <p:nvSpPr>
          <p:cNvPr id="3" name="Inhaltsplatzhalter 2">
            <a:extLst>
              <a:ext uri="{FF2B5EF4-FFF2-40B4-BE49-F238E27FC236}">
                <a16:creationId xmlns:a16="http://schemas.microsoft.com/office/drawing/2014/main" id="{AF317BDE-0E23-4A6A-85C3-477F12228604}"/>
              </a:ext>
            </a:extLst>
          </p:cNvPr>
          <p:cNvSpPr>
            <a:spLocks noGrp="1"/>
          </p:cNvSpPr>
          <p:nvPr>
            <p:ph idx="1"/>
          </p:nvPr>
        </p:nvSpPr>
        <p:spPr>
          <a:xfrm>
            <a:off x="1709530" y="2133600"/>
            <a:ext cx="9795082" cy="3777622"/>
          </a:xfrm>
        </p:spPr>
        <p:txBody>
          <a:bodyPr>
            <a:normAutofit/>
          </a:bodyPr>
          <a:lstStyle/>
          <a:p>
            <a:r>
              <a:rPr lang="de-DE" sz="1600" dirty="0"/>
              <a:t>Der gehobene Dienst für Gesundheits- und Krankenpflege trägt die Verantwortung für die unmittelbare und mittelbare Pflege von </a:t>
            </a:r>
            <a:r>
              <a:rPr lang="de-DE" sz="1600" b="1" dirty="0">
                <a:solidFill>
                  <a:srgbClr val="FF0000"/>
                </a:solidFill>
              </a:rPr>
              <a:t>Menschen in allen Altersstufen, Familien und Bevölkerungsgruppen</a:t>
            </a:r>
            <a:r>
              <a:rPr lang="de-DE" sz="1600" dirty="0"/>
              <a:t> in mobilen, ambulanten, teilstationären und stationären Versorgungsformen sowie allen Versorgungsstufen (Primärversorgung, ambulante spezialisierte Versorgung sowie stationäre Versorgung)[…] (GuKG § 12)</a:t>
            </a:r>
          </a:p>
          <a:p>
            <a:pPr marL="0" indent="0">
              <a:buNone/>
            </a:pPr>
            <a:endParaRPr lang="de-DE" dirty="0"/>
          </a:p>
          <a:p>
            <a:r>
              <a:rPr lang="de-DE" b="1" dirty="0"/>
              <a:t>Kontinuierliche Anwesenheit vor Ort</a:t>
            </a:r>
          </a:p>
          <a:p>
            <a:pPr lvl="1"/>
            <a:r>
              <a:rPr lang="de-DE" dirty="0"/>
              <a:t>Beziehungs- und Vertrauensaufbau – niederschwelliger Zugang </a:t>
            </a:r>
          </a:p>
          <a:p>
            <a:pPr lvl="1"/>
            <a:r>
              <a:rPr lang="de-DE" dirty="0"/>
              <a:t>„Gesundheit wird von Menschen in ihrer alltäglichen Umwelt geschaffen und gelebt: </a:t>
            </a:r>
            <a:br>
              <a:rPr lang="de-DE" dirty="0"/>
            </a:br>
            <a:r>
              <a:rPr lang="de-DE" dirty="0"/>
              <a:t>dort, wo sie spielen, lernen, arbeiten und lieben“(WHO, 1986).</a:t>
            </a:r>
          </a:p>
          <a:p>
            <a:pPr lvl="2"/>
            <a:r>
              <a:rPr lang="de-DE" dirty="0"/>
              <a:t>Frühzeitiges Erfassen von gesundheitsgefährdenden Aspekten, Ressourcen und Belastungen in allen Bereichen  </a:t>
            </a:r>
          </a:p>
          <a:p>
            <a:endParaRPr lang="de-DE" dirty="0"/>
          </a:p>
        </p:txBody>
      </p:sp>
    </p:spTree>
    <p:extLst>
      <p:ext uri="{BB962C8B-B14F-4D97-AF65-F5344CB8AC3E}">
        <p14:creationId xmlns:p14="http://schemas.microsoft.com/office/powerpoint/2010/main" val="137150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A7079-BF77-4A17-8BC1-1B88D2A932B4}"/>
              </a:ext>
            </a:extLst>
          </p:cNvPr>
          <p:cNvSpPr>
            <a:spLocks noGrp="1"/>
          </p:cNvSpPr>
          <p:nvPr>
            <p:ph type="title"/>
          </p:nvPr>
        </p:nvSpPr>
        <p:spPr>
          <a:xfrm>
            <a:off x="1953847" y="624110"/>
            <a:ext cx="9550766" cy="1280890"/>
          </a:xfrm>
        </p:spPr>
        <p:txBody>
          <a:bodyPr>
            <a:normAutofit/>
          </a:bodyPr>
          <a:lstStyle/>
          <a:p>
            <a:r>
              <a:rPr lang="de-DE" b="1" dirty="0"/>
              <a:t>Community (Health) Nursing -</a:t>
            </a:r>
            <a:br>
              <a:rPr lang="de-DE" b="1" dirty="0"/>
            </a:br>
            <a:r>
              <a:rPr lang="de-DE" b="1" dirty="0"/>
              <a:t>Chancen und Herausforderungen</a:t>
            </a:r>
          </a:p>
        </p:txBody>
      </p:sp>
      <p:sp>
        <p:nvSpPr>
          <p:cNvPr id="3" name="Inhaltsplatzhalter 2">
            <a:extLst>
              <a:ext uri="{FF2B5EF4-FFF2-40B4-BE49-F238E27FC236}">
                <a16:creationId xmlns:a16="http://schemas.microsoft.com/office/drawing/2014/main" id="{9E336CD5-1489-4D8E-89CB-C3862B06CE25}"/>
              </a:ext>
            </a:extLst>
          </p:cNvPr>
          <p:cNvSpPr>
            <a:spLocks noGrp="1"/>
          </p:cNvSpPr>
          <p:nvPr>
            <p:ph idx="1"/>
          </p:nvPr>
        </p:nvSpPr>
        <p:spPr>
          <a:xfrm>
            <a:off x="1797538" y="2133599"/>
            <a:ext cx="9707074" cy="4174921"/>
          </a:xfrm>
        </p:spPr>
        <p:txBody>
          <a:bodyPr>
            <a:normAutofit/>
          </a:bodyPr>
          <a:lstStyle/>
          <a:p>
            <a:pPr marL="0" indent="0">
              <a:buNone/>
            </a:pPr>
            <a:r>
              <a:rPr lang="de-DE" sz="2100" b="1" dirty="0"/>
              <a:t>Erweitertes </a:t>
            </a:r>
            <a:r>
              <a:rPr lang="de-DE" sz="2100" b="1" dirty="0" err="1"/>
              <a:t>Rollen-und</a:t>
            </a:r>
            <a:r>
              <a:rPr lang="de-DE" sz="2100" b="1" dirty="0"/>
              <a:t> Gesundheitsverständnis im Handlungsfeld einer DGKP in der Gemeinde </a:t>
            </a:r>
            <a:endParaRPr lang="de-DE" b="1" dirty="0"/>
          </a:p>
          <a:p>
            <a:pPr marL="0" indent="0">
              <a:buNone/>
            </a:pPr>
            <a:endParaRPr lang="de-DE" sz="1500" dirty="0"/>
          </a:p>
          <a:p>
            <a:r>
              <a:rPr lang="de-DE" sz="1700" b="1" dirty="0">
                <a:solidFill>
                  <a:srgbClr val="FF0000"/>
                </a:solidFill>
              </a:rPr>
              <a:t>Pflegerische Kernkompetenzen (GuKG § 14)</a:t>
            </a:r>
          </a:p>
          <a:p>
            <a:pPr lvl="1">
              <a:buClr>
                <a:srgbClr val="A53010"/>
              </a:buClr>
            </a:pPr>
            <a:r>
              <a:rPr lang="de-DE" sz="1300" dirty="0">
                <a:solidFill>
                  <a:prstClr val="black">
                    <a:lumMod val="75000"/>
                    <a:lumOff val="25000"/>
                  </a:prstClr>
                </a:solidFill>
              </a:rPr>
              <a:t>gesetzlich verankerter eigenverantwortlicher präventiver und gesundheitsförderlicher Tätigkeitsbereich </a:t>
            </a:r>
            <a:r>
              <a:rPr lang="de-DE" sz="1300" dirty="0" err="1">
                <a:solidFill>
                  <a:prstClr val="black">
                    <a:lumMod val="75000"/>
                    <a:lumOff val="25000"/>
                  </a:prstClr>
                </a:solidFill>
              </a:rPr>
              <a:t>incl</a:t>
            </a:r>
            <a:r>
              <a:rPr lang="de-DE" sz="1300" dirty="0">
                <a:solidFill>
                  <a:prstClr val="black">
                    <a:lumMod val="75000"/>
                    <a:lumOff val="25000"/>
                  </a:prstClr>
                </a:solidFill>
              </a:rPr>
              <a:t> Pflegeprozess </a:t>
            </a:r>
          </a:p>
          <a:p>
            <a:r>
              <a:rPr lang="de-DE" sz="1700" b="1" dirty="0">
                <a:solidFill>
                  <a:srgbClr val="FF0000"/>
                </a:solidFill>
              </a:rPr>
              <a:t>Mitwirkung mit therapeutischen und diagnostischen Bereich (</a:t>
            </a:r>
            <a:r>
              <a:rPr lang="de-DE" sz="1700" b="1" dirty="0" err="1">
                <a:solidFill>
                  <a:srgbClr val="FF0000"/>
                </a:solidFill>
              </a:rPr>
              <a:t>GukG</a:t>
            </a:r>
            <a:r>
              <a:rPr lang="de-DE" sz="1700" b="1" dirty="0">
                <a:solidFill>
                  <a:srgbClr val="FF0000"/>
                </a:solidFill>
              </a:rPr>
              <a:t> § 15) </a:t>
            </a:r>
            <a:endParaRPr lang="de-DE" sz="1500" b="1" dirty="0">
              <a:solidFill>
                <a:srgbClr val="FF0000"/>
              </a:solidFill>
            </a:endParaRPr>
          </a:p>
          <a:p>
            <a:pPr lvl="1"/>
            <a:r>
              <a:rPr lang="de-DE" sz="1300" dirty="0"/>
              <a:t>In Delegation durch ärztliche Berufe </a:t>
            </a:r>
          </a:p>
          <a:p>
            <a:pPr lvl="1"/>
            <a:endParaRPr lang="de-DE" sz="1300" dirty="0"/>
          </a:p>
          <a:p>
            <a:r>
              <a:rPr lang="de-DE" sz="1600" b="1" dirty="0">
                <a:solidFill>
                  <a:srgbClr val="FF0000"/>
                </a:solidFill>
              </a:rPr>
              <a:t>Kompetenzen im multiprofessionellen Versorgungsteam (GuKG § 16)</a:t>
            </a:r>
            <a:endParaRPr lang="de-DE" sz="1300" dirty="0"/>
          </a:p>
          <a:p>
            <a:pPr lvl="1"/>
            <a:r>
              <a:rPr lang="de-DE" sz="1300" dirty="0"/>
              <a:t>In enger Zusammenarbeit mit allen Gesundheitsberufen und Organisationen sowie allen Verantwortlichen in der jeweiligen Region </a:t>
            </a:r>
          </a:p>
          <a:p>
            <a:pPr marL="457200" lvl="1" indent="0">
              <a:buNone/>
            </a:pPr>
            <a:endParaRPr lang="de-DE" sz="1500" dirty="0"/>
          </a:p>
          <a:p>
            <a:pPr marL="0" indent="0">
              <a:buNone/>
            </a:pPr>
            <a:endParaRPr lang="de-DE" dirty="0"/>
          </a:p>
        </p:txBody>
      </p:sp>
    </p:spTree>
    <p:extLst>
      <p:ext uri="{BB962C8B-B14F-4D97-AF65-F5344CB8AC3E}">
        <p14:creationId xmlns:p14="http://schemas.microsoft.com/office/powerpoint/2010/main" val="75751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E534B-D072-4A7B-A996-7F2DEABABB27}"/>
              </a:ext>
            </a:extLst>
          </p:cNvPr>
          <p:cNvSpPr>
            <a:spLocks noGrp="1"/>
          </p:cNvSpPr>
          <p:nvPr>
            <p:ph type="title"/>
          </p:nvPr>
        </p:nvSpPr>
        <p:spPr>
          <a:xfrm>
            <a:off x="1750647" y="296985"/>
            <a:ext cx="9753966" cy="1608015"/>
          </a:xfrm>
        </p:spPr>
        <p:txBody>
          <a:bodyPr>
            <a:normAutofit fontScale="90000"/>
          </a:bodyPr>
          <a:lstStyle/>
          <a:p>
            <a:br>
              <a:rPr lang="de-DE" dirty="0"/>
            </a:br>
            <a:r>
              <a:rPr lang="de-DE" b="1" dirty="0"/>
              <a:t>Handlungsfeld von Community (Health) Nursing -  Primärversorgungssektor  </a:t>
            </a:r>
            <a:br>
              <a:rPr lang="de-DE" b="1" dirty="0"/>
            </a:br>
            <a:r>
              <a:rPr lang="de-DE" b="1" dirty="0"/>
              <a:t> </a:t>
            </a:r>
            <a:br>
              <a:rPr lang="de-DE" dirty="0"/>
            </a:br>
            <a:endParaRPr lang="de-DE" sz="2000" b="1" dirty="0"/>
          </a:p>
        </p:txBody>
      </p:sp>
      <p:sp>
        <p:nvSpPr>
          <p:cNvPr id="3" name="Inhaltsplatzhalter 2">
            <a:extLst>
              <a:ext uri="{FF2B5EF4-FFF2-40B4-BE49-F238E27FC236}">
                <a16:creationId xmlns:a16="http://schemas.microsoft.com/office/drawing/2014/main" id="{5B204A69-D005-4B7B-A427-0CD2EAE7439C}"/>
              </a:ext>
            </a:extLst>
          </p:cNvPr>
          <p:cNvSpPr>
            <a:spLocks noGrp="1"/>
          </p:cNvSpPr>
          <p:nvPr>
            <p:ph idx="1"/>
          </p:nvPr>
        </p:nvSpPr>
        <p:spPr>
          <a:xfrm>
            <a:off x="1750646" y="2290438"/>
            <a:ext cx="9753966" cy="3620783"/>
          </a:xfrm>
        </p:spPr>
        <p:txBody>
          <a:bodyPr/>
          <a:lstStyle/>
          <a:p>
            <a:pPr marL="0" indent="0">
              <a:buNone/>
            </a:pPr>
            <a:endParaRPr lang="de-AT" dirty="0"/>
          </a:p>
          <a:p>
            <a:pPr marL="0" indent="0">
              <a:buNone/>
            </a:pPr>
            <a:r>
              <a:rPr lang="de-AT" dirty="0"/>
              <a:t>„[...] Versorgungsebene, welche </a:t>
            </a:r>
            <a:r>
              <a:rPr lang="de-AT" dirty="0">
                <a:solidFill>
                  <a:srgbClr val="002060"/>
                </a:solidFill>
              </a:rPr>
              <a:t>allgemein zugängliche, integrierte, personenzentrierte und umfassende sowie </a:t>
            </a:r>
            <a:r>
              <a:rPr lang="de-AT" b="1" dirty="0">
                <a:solidFill>
                  <a:srgbClr val="C00000"/>
                </a:solidFill>
              </a:rPr>
              <a:t>familienorientierte und gemeindenahe Dienstleistungen </a:t>
            </a:r>
            <a:r>
              <a:rPr lang="de-AT" dirty="0"/>
              <a:t>der Gesundheitsversorgung bereitstellt.</a:t>
            </a:r>
          </a:p>
          <a:p>
            <a:pPr marL="0" indent="0">
              <a:buNone/>
            </a:pPr>
            <a:endParaRPr lang="de-AT" dirty="0"/>
          </a:p>
          <a:p>
            <a:pPr marL="0" indent="0">
              <a:buNone/>
            </a:pPr>
            <a:r>
              <a:rPr lang="de-AT" dirty="0"/>
              <a:t>[...] die Dienstleistungen werden in einer dauerhaften Partnerschaft mit den PatientInnen und </a:t>
            </a:r>
            <a:r>
              <a:rPr lang="de-AT" dirty="0" err="1"/>
              <a:t>LaienversorgerInnen</a:t>
            </a:r>
            <a:r>
              <a:rPr lang="de-AT" dirty="0"/>
              <a:t>/</a:t>
            </a:r>
            <a:r>
              <a:rPr lang="de-AT" dirty="0" err="1"/>
              <a:t>pflegerInnen</a:t>
            </a:r>
            <a:r>
              <a:rPr lang="de-AT" dirty="0"/>
              <a:t> unter </a:t>
            </a:r>
            <a:r>
              <a:rPr lang="de-AT" b="1" dirty="0">
                <a:solidFill>
                  <a:srgbClr val="C00000"/>
                </a:solidFill>
              </a:rPr>
              <a:t>Miteinbeziehung der Gegebenheiten in der Familie und lokalen Gemeinschaft </a:t>
            </a:r>
            <a:r>
              <a:rPr lang="de-AT" dirty="0"/>
              <a:t>umgesetzt.“</a:t>
            </a:r>
          </a:p>
          <a:p>
            <a:pPr marL="0" indent="0">
              <a:buNone/>
            </a:pPr>
            <a:r>
              <a:rPr lang="de-DE" sz="800" b="1" dirty="0"/>
              <a:t>ExpertInnen-Komitee der europäischen Kommission(2014)</a:t>
            </a:r>
            <a:br>
              <a:rPr lang="de-DE" sz="800" b="1" dirty="0"/>
            </a:br>
            <a:endParaRPr lang="de-AT" sz="800" dirty="0"/>
          </a:p>
          <a:p>
            <a:pPr marL="0" indent="0">
              <a:buNone/>
            </a:pPr>
            <a:endParaRPr lang="de-DE" dirty="0"/>
          </a:p>
        </p:txBody>
      </p:sp>
    </p:spTree>
    <p:extLst>
      <p:ext uri="{BB962C8B-B14F-4D97-AF65-F5344CB8AC3E}">
        <p14:creationId xmlns:p14="http://schemas.microsoft.com/office/powerpoint/2010/main" val="121888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ABF01-0DB0-4B0B-BB13-94351D1FE246}"/>
              </a:ext>
            </a:extLst>
          </p:cNvPr>
          <p:cNvSpPr>
            <a:spLocks noGrp="1"/>
          </p:cNvSpPr>
          <p:nvPr>
            <p:ph type="title"/>
          </p:nvPr>
        </p:nvSpPr>
        <p:spPr>
          <a:xfrm>
            <a:off x="1791478" y="486561"/>
            <a:ext cx="8434874" cy="1418439"/>
          </a:xfrm>
        </p:spPr>
        <p:txBody>
          <a:bodyPr>
            <a:normAutofit fontScale="90000"/>
          </a:bodyPr>
          <a:lstStyle/>
          <a:p>
            <a:r>
              <a:rPr lang="de-AT" dirty="0"/>
              <a:t>Paradigmenwechsel Primary </a:t>
            </a:r>
            <a:r>
              <a:rPr lang="de-AT" b="1" dirty="0"/>
              <a:t>Medical</a:t>
            </a:r>
            <a:r>
              <a:rPr lang="de-AT" dirty="0"/>
              <a:t> Care versus Primary </a:t>
            </a:r>
            <a:r>
              <a:rPr lang="de-AT" b="1" dirty="0"/>
              <a:t>Health </a:t>
            </a:r>
            <a:r>
              <a:rPr lang="de-AT" dirty="0"/>
              <a:t>Care </a:t>
            </a:r>
            <a:r>
              <a:rPr lang="de-AT" sz="1000" dirty="0"/>
              <a:t>(Sprenger, 2003, zitiert nach </a:t>
            </a:r>
            <a:r>
              <a:rPr lang="de-AT" sz="1000" dirty="0" err="1"/>
              <a:t>Starfield</a:t>
            </a:r>
            <a:r>
              <a:rPr lang="de-AT" sz="1000" dirty="0"/>
              <a:t> in Brunner 2013, adaptiert von Hoffmann, 2021)</a:t>
            </a:r>
            <a:endParaRPr lang="de-DE" dirty="0"/>
          </a:p>
        </p:txBody>
      </p:sp>
      <p:graphicFrame>
        <p:nvGraphicFramePr>
          <p:cNvPr id="4" name="Inhaltsplatzhalter 3">
            <a:extLst>
              <a:ext uri="{FF2B5EF4-FFF2-40B4-BE49-F238E27FC236}">
                <a16:creationId xmlns:a16="http://schemas.microsoft.com/office/drawing/2014/main" id="{4BF43BF5-9B79-464D-9D3D-4A7F1F8AF7AF}"/>
              </a:ext>
            </a:extLst>
          </p:cNvPr>
          <p:cNvGraphicFramePr>
            <a:graphicFrameLocks noGrp="1"/>
          </p:cNvGraphicFramePr>
          <p:nvPr>
            <p:ph idx="1"/>
            <p:extLst/>
          </p:nvPr>
        </p:nvGraphicFramePr>
        <p:xfrm>
          <a:off x="838200" y="2260831"/>
          <a:ext cx="10515600" cy="3586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893351475"/>
                    </a:ext>
                  </a:extLst>
                </a:gridCol>
                <a:gridCol w="5257800">
                  <a:extLst>
                    <a:ext uri="{9D8B030D-6E8A-4147-A177-3AD203B41FA5}">
                      <a16:colId xmlns:a16="http://schemas.microsoft.com/office/drawing/2014/main" val="3432287293"/>
                    </a:ext>
                  </a:extLst>
                </a:gridCol>
              </a:tblGrid>
              <a:tr h="409862">
                <a:tc>
                  <a:txBody>
                    <a:bodyPr/>
                    <a:lstStyle/>
                    <a:p>
                      <a:r>
                        <a:rPr lang="de-DE" dirty="0"/>
                        <a:t>Primary Medical Care – ORGANISATION </a:t>
                      </a:r>
                    </a:p>
                  </a:txBody>
                  <a:tcPr/>
                </a:tc>
                <a:tc>
                  <a:txBody>
                    <a:bodyPr/>
                    <a:lstStyle/>
                    <a:p>
                      <a:r>
                        <a:rPr lang="de-DE" dirty="0"/>
                        <a:t>Primary Health Care – ORGANISATION </a:t>
                      </a:r>
                    </a:p>
                  </a:txBody>
                  <a:tcPr/>
                </a:tc>
                <a:extLst>
                  <a:ext uri="{0D108BD9-81ED-4DB2-BD59-A6C34878D82A}">
                    <a16:rowId xmlns:a16="http://schemas.microsoft.com/office/drawing/2014/main" val="2111451725"/>
                  </a:ext>
                </a:extLst>
              </a:tr>
              <a:tr h="409862">
                <a:tc>
                  <a:txBody>
                    <a:bodyPr/>
                    <a:lstStyle/>
                    <a:p>
                      <a:r>
                        <a:rPr lang="de-DE" dirty="0"/>
                        <a:t>Spezialist*innen </a:t>
                      </a:r>
                    </a:p>
                  </a:txBody>
                  <a:tcPr/>
                </a:tc>
                <a:tc>
                  <a:txBody>
                    <a:bodyPr/>
                    <a:lstStyle/>
                    <a:p>
                      <a:r>
                        <a:rPr lang="de-DE" dirty="0"/>
                        <a:t>Generalist*innen </a:t>
                      </a:r>
                    </a:p>
                  </a:txBody>
                  <a:tcPr/>
                </a:tc>
                <a:extLst>
                  <a:ext uri="{0D108BD9-81ED-4DB2-BD59-A6C34878D82A}">
                    <a16:rowId xmlns:a16="http://schemas.microsoft.com/office/drawing/2014/main" val="707799347"/>
                  </a:ext>
                </a:extLst>
              </a:tr>
              <a:tr h="409862">
                <a:tc>
                  <a:txBody>
                    <a:bodyPr/>
                    <a:lstStyle/>
                    <a:p>
                      <a:r>
                        <a:rPr lang="de-DE" dirty="0"/>
                        <a:t>Einzelkämpfer*innen </a:t>
                      </a:r>
                    </a:p>
                  </a:txBody>
                  <a:tcPr/>
                </a:tc>
                <a:tc>
                  <a:txBody>
                    <a:bodyPr/>
                    <a:lstStyle/>
                    <a:p>
                      <a:r>
                        <a:rPr lang="de-DE" dirty="0"/>
                        <a:t>Teams </a:t>
                      </a:r>
                    </a:p>
                  </a:txBody>
                  <a:tcPr/>
                </a:tc>
                <a:extLst>
                  <a:ext uri="{0D108BD9-81ED-4DB2-BD59-A6C34878D82A}">
                    <a16:rowId xmlns:a16="http://schemas.microsoft.com/office/drawing/2014/main" val="2913337779"/>
                  </a:ext>
                </a:extLst>
              </a:tr>
              <a:tr h="409862">
                <a:tc>
                  <a:txBody>
                    <a:bodyPr/>
                    <a:lstStyle/>
                    <a:p>
                      <a:r>
                        <a:rPr lang="de-DE" dirty="0"/>
                        <a:t>monodisziplinär</a:t>
                      </a:r>
                    </a:p>
                  </a:txBody>
                  <a:tcPr/>
                </a:tc>
                <a:tc>
                  <a:txBody>
                    <a:bodyPr/>
                    <a:lstStyle/>
                    <a:p>
                      <a:r>
                        <a:rPr lang="de-DE" dirty="0"/>
                        <a:t>Multi- interdisziplinär</a:t>
                      </a:r>
                    </a:p>
                  </a:txBody>
                  <a:tcPr/>
                </a:tc>
                <a:extLst>
                  <a:ext uri="{0D108BD9-81ED-4DB2-BD59-A6C34878D82A}">
                    <a16:rowId xmlns:a16="http://schemas.microsoft.com/office/drawing/2014/main" val="1192021005"/>
                  </a:ext>
                </a:extLst>
              </a:tr>
              <a:tr h="409862">
                <a:tc>
                  <a:txBody>
                    <a:bodyPr/>
                    <a:lstStyle/>
                    <a:p>
                      <a:r>
                        <a:rPr lang="de-DE" dirty="0"/>
                        <a:t>Angebotsgesteuerte Finanzierung </a:t>
                      </a:r>
                    </a:p>
                  </a:txBody>
                  <a:tcPr/>
                </a:tc>
                <a:tc>
                  <a:txBody>
                    <a:bodyPr/>
                    <a:lstStyle/>
                    <a:p>
                      <a:r>
                        <a:rPr lang="de-DE" dirty="0"/>
                        <a:t>Bedarfsgesteuerte Finanzierung </a:t>
                      </a:r>
                    </a:p>
                  </a:txBody>
                  <a:tcPr/>
                </a:tc>
                <a:extLst>
                  <a:ext uri="{0D108BD9-81ED-4DB2-BD59-A6C34878D82A}">
                    <a16:rowId xmlns:a16="http://schemas.microsoft.com/office/drawing/2014/main" val="3998779703"/>
                  </a:ext>
                </a:extLst>
              </a:tr>
              <a:tr h="409862">
                <a:tc>
                  <a:txBody>
                    <a:bodyPr/>
                    <a:lstStyle/>
                    <a:p>
                      <a:r>
                        <a:rPr lang="de-DE" dirty="0"/>
                        <a:t>prozessorientiert </a:t>
                      </a:r>
                    </a:p>
                  </a:txBody>
                  <a:tcPr/>
                </a:tc>
                <a:tc>
                  <a:txBody>
                    <a:bodyPr/>
                    <a:lstStyle/>
                    <a:p>
                      <a:r>
                        <a:rPr lang="de-DE" dirty="0"/>
                        <a:t>prozess- und ergebnisorientiert </a:t>
                      </a:r>
                    </a:p>
                  </a:txBody>
                  <a:tcPr/>
                </a:tc>
                <a:extLst>
                  <a:ext uri="{0D108BD9-81ED-4DB2-BD59-A6C34878D82A}">
                    <a16:rowId xmlns:a16="http://schemas.microsoft.com/office/drawing/2014/main" val="1257372742"/>
                  </a:ext>
                </a:extLst>
              </a:tr>
              <a:tr h="409862">
                <a:tc>
                  <a:txBody>
                    <a:bodyPr/>
                    <a:lstStyle/>
                    <a:p>
                      <a:r>
                        <a:rPr lang="de-DE" dirty="0" err="1"/>
                        <a:t>Versorgungs“blindflug</a:t>
                      </a:r>
                      <a:endParaRPr lang="de-DE" dirty="0"/>
                    </a:p>
                  </a:txBody>
                  <a:tcPr/>
                </a:tc>
                <a:tc>
                  <a:txBody>
                    <a:bodyPr/>
                    <a:lstStyle/>
                    <a:p>
                      <a:r>
                        <a:rPr lang="de-DE" dirty="0"/>
                        <a:t>Gesundheits- und Versorgungsforschung </a:t>
                      </a:r>
                    </a:p>
                  </a:txBody>
                  <a:tcPr/>
                </a:tc>
                <a:extLst>
                  <a:ext uri="{0D108BD9-81ED-4DB2-BD59-A6C34878D82A}">
                    <a16:rowId xmlns:a16="http://schemas.microsoft.com/office/drawing/2014/main" val="250537592"/>
                  </a:ext>
                </a:extLst>
              </a:tr>
              <a:tr h="717260">
                <a:tc>
                  <a:txBody>
                    <a:bodyPr/>
                    <a:lstStyle/>
                    <a:p>
                      <a:r>
                        <a:rPr lang="de-DE" dirty="0"/>
                        <a:t>Starr </a:t>
                      </a:r>
                    </a:p>
                  </a:txBody>
                  <a:tcPr/>
                </a:tc>
                <a:tc>
                  <a:txBody>
                    <a:bodyPr/>
                    <a:lstStyle/>
                    <a:p>
                      <a:r>
                        <a:rPr lang="de-DE" dirty="0" err="1"/>
                        <a:t>verbesserungs</a:t>
                      </a:r>
                      <a:r>
                        <a:rPr lang="de-DE" dirty="0"/>
                        <a:t>, anpassungs- und reaktionsfähig </a:t>
                      </a:r>
                    </a:p>
                  </a:txBody>
                  <a:tcPr/>
                </a:tc>
                <a:extLst>
                  <a:ext uri="{0D108BD9-81ED-4DB2-BD59-A6C34878D82A}">
                    <a16:rowId xmlns:a16="http://schemas.microsoft.com/office/drawing/2014/main" val="1211970627"/>
                  </a:ext>
                </a:extLst>
              </a:tr>
            </a:tbl>
          </a:graphicData>
        </a:graphic>
      </p:graphicFrame>
    </p:spTree>
    <p:extLst>
      <p:ext uri="{BB962C8B-B14F-4D97-AF65-F5344CB8AC3E}">
        <p14:creationId xmlns:p14="http://schemas.microsoft.com/office/powerpoint/2010/main" val="14358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80214-365E-4794-AAA5-C55BF5BC3EA2}"/>
              </a:ext>
            </a:extLst>
          </p:cNvPr>
          <p:cNvSpPr>
            <a:spLocks noGrp="1"/>
          </p:cNvSpPr>
          <p:nvPr>
            <p:ph type="title"/>
          </p:nvPr>
        </p:nvSpPr>
        <p:spPr>
          <a:xfrm>
            <a:off x="1884537" y="478172"/>
            <a:ext cx="9620075" cy="1426828"/>
          </a:xfrm>
        </p:spPr>
        <p:txBody>
          <a:bodyPr>
            <a:normAutofit/>
          </a:bodyPr>
          <a:lstStyle/>
          <a:p>
            <a:r>
              <a:rPr lang="de-DE" b="1" dirty="0"/>
              <a:t>Community Nursing -</a:t>
            </a:r>
            <a:br>
              <a:rPr lang="de-DE" b="1" dirty="0"/>
            </a:br>
            <a:r>
              <a:rPr lang="de-DE" b="1" dirty="0"/>
              <a:t>Herausforderungen und Chancen</a:t>
            </a:r>
          </a:p>
        </p:txBody>
      </p:sp>
      <p:sp>
        <p:nvSpPr>
          <p:cNvPr id="3" name="Inhaltsplatzhalter 2">
            <a:extLst>
              <a:ext uri="{FF2B5EF4-FFF2-40B4-BE49-F238E27FC236}">
                <a16:creationId xmlns:a16="http://schemas.microsoft.com/office/drawing/2014/main" id="{8009F506-68ED-4036-BD37-851DD689E493}"/>
              </a:ext>
            </a:extLst>
          </p:cNvPr>
          <p:cNvSpPr>
            <a:spLocks noGrp="1"/>
          </p:cNvSpPr>
          <p:nvPr>
            <p:ph idx="1"/>
          </p:nvPr>
        </p:nvSpPr>
        <p:spPr>
          <a:xfrm>
            <a:off x="1884537" y="1905000"/>
            <a:ext cx="8915400" cy="4193795"/>
          </a:xfrm>
        </p:spPr>
        <p:txBody>
          <a:bodyPr>
            <a:normAutofit fontScale="92500" lnSpcReduction="10000"/>
          </a:bodyPr>
          <a:lstStyle/>
          <a:p>
            <a:pPr marL="0" indent="0">
              <a:buNone/>
            </a:pPr>
            <a:r>
              <a:rPr lang="de-DE" dirty="0"/>
              <a:t>Interdisziplinäre und multiprofessionelle Zusammenarbeit auf gleicher Augenhöhe – </a:t>
            </a:r>
            <a:r>
              <a:rPr lang="de-DE" b="1" dirty="0">
                <a:solidFill>
                  <a:srgbClr val="FF0000"/>
                </a:solidFill>
              </a:rPr>
              <a:t>IM TEAM</a:t>
            </a:r>
          </a:p>
          <a:p>
            <a:r>
              <a:rPr lang="de-DE" b="1" dirty="0"/>
              <a:t>Mehrwert für alle Beteiligten</a:t>
            </a:r>
          </a:p>
          <a:p>
            <a:pPr lvl="1"/>
            <a:r>
              <a:rPr lang="de-DE" dirty="0"/>
              <a:t>Frühzeitige und vielfältige Einbeziehung aller relevanten Gesundheitsberufe der Region in eine Fallsituation </a:t>
            </a:r>
          </a:p>
          <a:p>
            <a:pPr lvl="1"/>
            <a:r>
              <a:rPr lang="de-DE" dirty="0">
                <a:solidFill>
                  <a:schemeClr val="tx1"/>
                </a:solidFill>
              </a:rPr>
              <a:t>Optimierte Zusammenarbeit – </a:t>
            </a:r>
            <a:r>
              <a:rPr lang="de-DE" b="1" dirty="0">
                <a:solidFill>
                  <a:srgbClr val="FF0000"/>
                </a:solidFill>
              </a:rPr>
              <a:t>kein Konkurrenzdenken notwendig</a:t>
            </a:r>
            <a:endParaRPr lang="de-DE" dirty="0"/>
          </a:p>
          <a:p>
            <a:r>
              <a:rPr lang="de-DE" dirty="0"/>
              <a:t>Vernetzung aller Gesundheitsdienstleister*innen in einer Gemeinde</a:t>
            </a:r>
          </a:p>
          <a:p>
            <a:pPr lvl="1"/>
            <a:r>
              <a:rPr lang="de-DE" dirty="0"/>
              <a:t>Optimierung der Schnittstellenproblematik</a:t>
            </a:r>
          </a:p>
          <a:p>
            <a:pPr lvl="1"/>
            <a:r>
              <a:rPr lang="de-DE" dirty="0"/>
              <a:t>Bildung von Synergien </a:t>
            </a:r>
          </a:p>
          <a:p>
            <a:pPr lvl="1"/>
            <a:r>
              <a:rPr lang="de-DE" dirty="0"/>
              <a:t>Netzwerkarbeit</a:t>
            </a:r>
          </a:p>
          <a:p>
            <a:pPr marL="457200" lvl="1" indent="0">
              <a:buNone/>
            </a:pPr>
            <a:endParaRPr lang="de-DE" dirty="0"/>
          </a:p>
          <a:p>
            <a:pPr>
              <a:buClr>
                <a:srgbClr val="A53010"/>
              </a:buClr>
            </a:pPr>
            <a:r>
              <a:rPr lang="de-DE" sz="1700" b="1" dirty="0">
                <a:solidFill>
                  <a:srgbClr val="FF0000"/>
                </a:solidFill>
              </a:rPr>
              <a:t>Übergeordnetes ZIEL: </a:t>
            </a:r>
          </a:p>
          <a:p>
            <a:pPr lvl="1">
              <a:buClr>
                <a:srgbClr val="A53010"/>
              </a:buClr>
            </a:pPr>
            <a:r>
              <a:rPr lang="de-DE" sz="1500" b="1" dirty="0">
                <a:solidFill>
                  <a:srgbClr val="FF0000"/>
                </a:solidFill>
              </a:rPr>
              <a:t>bestmöglich optimierte Versorgung der Menschen vor Ort/in den Gemeinden</a:t>
            </a:r>
          </a:p>
          <a:p>
            <a:pPr marL="457200" lvl="1" indent="0">
              <a:buNone/>
            </a:pPr>
            <a:endParaRPr lang="de-DE" dirty="0"/>
          </a:p>
          <a:p>
            <a:pPr marL="457200" lvl="1" indent="0">
              <a:buNone/>
            </a:pPr>
            <a:endParaRPr lang="de-DE" dirty="0"/>
          </a:p>
          <a:p>
            <a:pPr marL="0" indent="0">
              <a:buNone/>
            </a:pPr>
            <a:endParaRPr lang="de-DE" dirty="0"/>
          </a:p>
        </p:txBody>
      </p:sp>
    </p:spTree>
    <p:extLst>
      <p:ext uri="{BB962C8B-B14F-4D97-AF65-F5344CB8AC3E}">
        <p14:creationId xmlns:p14="http://schemas.microsoft.com/office/powerpoint/2010/main" val="256805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B52F7-7A93-4CF9-8F17-ECC8D3DA48DF}"/>
              </a:ext>
            </a:extLst>
          </p:cNvPr>
          <p:cNvSpPr>
            <a:spLocks noGrp="1"/>
          </p:cNvSpPr>
          <p:nvPr>
            <p:ph type="title"/>
          </p:nvPr>
        </p:nvSpPr>
        <p:spPr>
          <a:xfrm>
            <a:off x="1735494" y="541176"/>
            <a:ext cx="10736167" cy="1026367"/>
          </a:xfrm>
        </p:spPr>
        <p:txBody>
          <a:bodyPr>
            <a:normAutofit fontScale="90000"/>
          </a:bodyPr>
          <a:lstStyle/>
          <a:p>
            <a:r>
              <a:rPr lang="de-DE" sz="3100" b="1" dirty="0"/>
              <a:t>Rollenverständnis - Primary Health Care</a:t>
            </a:r>
            <a:br>
              <a:rPr lang="de-DE" b="1" dirty="0"/>
            </a:br>
            <a:r>
              <a:rPr lang="de-DE" b="1" dirty="0"/>
              <a:t>		Was ist PFLEGE??? </a:t>
            </a:r>
            <a:r>
              <a:rPr lang="de-DE" sz="1600" b="1" dirty="0">
                <a:solidFill>
                  <a:srgbClr val="FF0000"/>
                </a:solidFill>
              </a:rPr>
              <a:t>Ist das Pflege?</a:t>
            </a:r>
            <a:br>
              <a:rPr lang="de-DE" sz="1600" b="1" dirty="0">
                <a:solidFill>
                  <a:srgbClr val="FF0000"/>
                </a:solidFill>
              </a:rPr>
            </a:br>
            <a:r>
              <a:rPr lang="de-DE" sz="3100" b="1" dirty="0"/>
              <a:t>Was bedeutet GESUNDHEITSPFLEGE?</a:t>
            </a:r>
          </a:p>
        </p:txBody>
      </p:sp>
      <p:sp>
        <p:nvSpPr>
          <p:cNvPr id="3" name="Inhaltsplatzhalter 2">
            <a:extLst>
              <a:ext uri="{FF2B5EF4-FFF2-40B4-BE49-F238E27FC236}">
                <a16:creationId xmlns:a16="http://schemas.microsoft.com/office/drawing/2014/main" id="{F4B9AEBE-5871-4BF9-B64E-E6886038221D}"/>
              </a:ext>
            </a:extLst>
          </p:cNvPr>
          <p:cNvSpPr>
            <a:spLocks noGrp="1"/>
          </p:cNvSpPr>
          <p:nvPr>
            <p:ph idx="1"/>
          </p:nvPr>
        </p:nvSpPr>
        <p:spPr>
          <a:xfrm>
            <a:off x="1117599" y="2127379"/>
            <a:ext cx="10387011" cy="3594999"/>
          </a:xfrm>
        </p:spPr>
        <p:txBody>
          <a:bodyPr>
            <a:normAutofit/>
          </a:bodyPr>
          <a:lstStyle/>
          <a:p>
            <a:pPr marL="0" indent="0">
              <a:buNone/>
            </a:pPr>
            <a:endParaRPr lang="de-DE" dirty="0"/>
          </a:p>
          <a:p>
            <a:r>
              <a:rPr lang="de-DE" b="1" dirty="0"/>
              <a:t>Pflegeproblem</a:t>
            </a:r>
            <a:r>
              <a:rPr lang="de-DE" dirty="0"/>
              <a:t> versus</a:t>
            </a:r>
          </a:p>
          <a:p>
            <a:r>
              <a:rPr lang="de-DE" b="1" dirty="0"/>
              <a:t>klinische Beurteilung von </a:t>
            </a:r>
          </a:p>
          <a:p>
            <a:r>
              <a:rPr lang="de-DE" b="1" dirty="0"/>
              <a:t>Reaktionen</a:t>
            </a:r>
          </a:p>
          <a:p>
            <a:endParaRPr lang="de-DE" b="1" dirty="0"/>
          </a:p>
          <a:p>
            <a:r>
              <a:rPr lang="de-DE" b="1" dirty="0">
                <a:solidFill>
                  <a:srgbClr val="0070C0"/>
                </a:solidFill>
              </a:rPr>
              <a:t>Sichtbarmachung von </a:t>
            </a:r>
          </a:p>
          <a:p>
            <a:pPr marL="0" indent="0">
              <a:buNone/>
            </a:pPr>
            <a:r>
              <a:rPr lang="de-DE" b="1" dirty="0">
                <a:solidFill>
                  <a:srgbClr val="0070C0"/>
                </a:solidFill>
              </a:rPr>
              <a:t>      pflegerischen Leistungen</a:t>
            </a:r>
          </a:p>
          <a:p>
            <a:pPr marL="0" indent="0">
              <a:buNone/>
            </a:pPr>
            <a:r>
              <a:rPr lang="de-DE" b="1" dirty="0">
                <a:solidFill>
                  <a:srgbClr val="0070C0"/>
                </a:solidFill>
              </a:rPr>
              <a:t>      im Sinne der Prävention und Gesundheitsförderung</a:t>
            </a:r>
            <a:endParaRPr lang="de-DE" dirty="0">
              <a:solidFill>
                <a:srgbClr val="0070C0"/>
              </a:solidFill>
            </a:endParaRPr>
          </a:p>
          <a:p>
            <a:endParaRPr lang="de-DE" dirty="0">
              <a:solidFill>
                <a:srgbClr val="0070C0"/>
              </a:solidFill>
            </a:endParaRPr>
          </a:p>
          <a:p>
            <a:pPr marL="0" indent="0">
              <a:buNone/>
            </a:pPr>
            <a:endParaRPr lang="de-DE" dirty="0"/>
          </a:p>
        </p:txBody>
      </p:sp>
      <p:pic>
        <p:nvPicPr>
          <p:cNvPr id="4" name="Grafik 3">
            <a:extLst>
              <a:ext uri="{FF2B5EF4-FFF2-40B4-BE49-F238E27FC236}">
                <a16:creationId xmlns:a16="http://schemas.microsoft.com/office/drawing/2014/main" id="{D4C1EED4-B4CA-4E35-8E68-2B327F8D408A}"/>
              </a:ext>
            </a:extLst>
          </p:cNvPr>
          <p:cNvPicPr>
            <a:picLocks noChangeAspect="1"/>
          </p:cNvPicPr>
          <p:nvPr/>
        </p:nvPicPr>
        <p:blipFill>
          <a:blip r:embed="rId3"/>
          <a:stretch>
            <a:fillRect/>
          </a:stretch>
        </p:blipFill>
        <p:spPr>
          <a:xfrm>
            <a:off x="8399463" y="2630675"/>
            <a:ext cx="2674938" cy="2674938"/>
          </a:xfrm>
          <a:prstGeom prst="rect">
            <a:avLst/>
          </a:prstGeom>
        </p:spPr>
      </p:pic>
      <p:pic>
        <p:nvPicPr>
          <p:cNvPr id="2052" name="Picture 4" descr="Stockfotos Fragezeichen Bilder, Stockfotografie Fragezeichen - lizenzfreie  Fotos | Depositphotos">
            <a:extLst>
              <a:ext uri="{FF2B5EF4-FFF2-40B4-BE49-F238E27FC236}">
                <a16:creationId xmlns:a16="http://schemas.microsoft.com/office/drawing/2014/main" id="{1F86733E-640D-4110-90B7-6821B5F43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330" y="2607348"/>
            <a:ext cx="197167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6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ED3C2-3953-4D7E-A02A-B16FAEDF2FC2}"/>
              </a:ext>
            </a:extLst>
          </p:cNvPr>
          <p:cNvSpPr>
            <a:spLocks noGrp="1"/>
          </p:cNvSpPr>
          <p:nvPr>
            <p:ph type="title"/>
          </p:nvPr>
        </p:nvSpPr>
        <p:spPr>
          <a:xfrm>
            <a:off x="1968759" y="317242"/>
            <a:ext cx="9535853" cy="1063690"/>
          </a:xfrm>
        </p:spPr>
        <p:txBody>
          <a:bodyPr>
            <a:normAutofit fontScale="90000"/>
          </a:bodyPr>
          <a:lstStyle/>
          <a:p>
            <a:r>
              <a:rPr lang="de-DE" b="1" dirty="0"/>
              <a:t>Sichtbarmachen von Pflegeleistungen -  Qualitätssicherungsinstrument Pflegeprozess </a:t>
            </a:r>
          </a:p>
        </p:txBody>
      </p:sp>
      <p:sp>
        <p:nvSpPr>
          <p:cNvPr id="3" name="Inhaltsplatzhalter 2">
            <a:extLst>
              <a:ext uri="{FF2B5EF4-FFF2-40B4-BE49-F238E27FC236}">
                <a16:creationId xmlns:a16="http://schemas.microsoft.com/office/drawing/2014/main" id="{304F3705-0F18-49D8-A8BE-B9F55BB57EA1}"/>
              </a:ext>
            </a:extLst>
          </p:cNvPr>
          <p:cNvSpPr>
            <a:spLocks noGrp="1"/>
          </p:cNvSpPr>
          <p:nvPr>
            <p:ph idx="1"/>
          </p:nvPr>
        </p:nvSpPr>
        <p:spPr>
          <a:xfrm>
            <a:off x="1729409" y="1278295"/>
            <a:ext cx="9775203" cy="5066522"/>
          </a:xfrm>
        </p:spPr>
        <p:txBody>
          <a:bodyPr>
            <a:normAutofit/>
          </a:bodyPr>
          <a:lstStyle/>
          <a:p>
            <a:pPr marL="0" indent="0">
              <a:buNone/>
            </a:pPr>
            <a:endParaRPr lang="de-DE" sz="2400" b="1" dirty="0"/>
          </a:p>
          <a:p>
            <a:r>
              <a:rPr lang="de-DE" sz="1600" dirty="0"/>
              <a:t>Eine </a:t>
            </a:r>
            <a:r>
              <a:rPr lang="de-DE" sz="1600" b="1" dirty="0"/>
              <a:t>PFLEGEDIAGNOSE </a:t>
            </a:r>
            <a:r>
              <a:rPr lang="de-DE" sz="1600" dirty="0"/>
              <a:t>stellt </a:t>
            </a:r>
            <a:r>
              <a:rPr lang="de-DE" sz="1600" b="1" dirty="0">
                <a:solidFill>
                  <a:srgbClr val="FF0000"/>
                </a:solidFill>
              </a:rPr>
              <a:t>eine klinische Beurteilung menschlicher Reaktionen </a:t>
            </a:r>
            <a:r>
              <a:rPr lang="de-DE" sz="1600" dirty="0"/>
              <a:t>auf Gesundheitsprobleme/Lebensprozesse oder der </a:t>
            </a:r>
            <a:r>
              <a:rPr lang="de-DE" sz="1600" b="1" dirty="0">
                <a:solidFill>
                  <a:srgbClr val="FF0000"/>
                </a:solidFill>
              </a:rPr>
              <a:t>Gefahr (Vulnerabilität) dieser Reaktion </a:t>
            </a:r>
            <a:r>
              <a:rPr lang="de-DE" sz="1600" b="1" dirty="0">
                <a:solidFill>
                  <a:srgbClr val="0070C0"/>
                </a:solidFill>
              </a:rPr>
              <a:t>eines Individuums, der Familie oder einer Gemeinschaft </a:t>
            </a:r>
            <a:r>
              <a:rPr lang="de-DE" sz="1600" dirty="0"/>
              <a:t>dar!</a:t>
            </a:r>
            <a:r>
              <a:rPr lang="de-DE" sz="1400" dirty="0"/>
              <a:t> </a:t>
            </a:r>
            <a:r>
              <a:rPr lang="de-DE" sz="1000" dirty="0"/>
              <a:t>(</a:t>
            </a:r>
            <a:r>
              <a:rPr lang="de-DE" sz="1000" dirty="0" err="1"/>
              <a:t>Doenges</a:t>
            </a:r>
            <a:r>
              <a:rPr lang="de-DE" sz="1000" dirty="0"/>
              <a:t> et. al 2016)</a:t>
            </a:r>
            <a:endParaRPr lang="de-DE" sz="1000" dirty="0">
              <a:solidFill>
                <a:prstClr val="black">
                  <a:lumMod val="75000"/>
                  <a:lumOff val="25000"/>
                </a:prstClr>
              </a:solidFill>
            </a:endParaRPr>
          </a:p>
          <a:p>
            <a:endParaRPr lang="de-DE" sz="1400" dirty="0">
              <a:solidFill>
                <a:prstClr val="black">
                  <a:lumMod val="75000"/>
                  <a:lumOff val="25000"/>
                </a:prstClr>
              </a:solidFill>
            </a:endParaRPr>
          </a:p>
          <a:p>
            <a:endParaRPr lang="de-DE" sz="1400" dirty="0">
              <a:solidFill>
                <a:prstClr val="black">
                  <a:lumMod val="75000"/>
                  <a:lumOff val="25000"/>
                </a:prstClr>
              </a:solidFill>
            </a:endParaRPr>
          </a:p>
          <a:p>
            <a:endParaRPr lang="de-DE" sz="1400" dirty="0">
              <a:solidFill>
                <a:prstClr val="black">
                  <a:lumMod val="75000"/>
                  <a:lumOff val="25000"/>
                </a:prstClr>
              </a:solidFill>
            </a:endParaRPr>
          </a:p>
          <a:p>
            <a:pPr marL="0" indent="0">
              <a:buNone/>
            </a:pPr>
            <a:endParaRPr lang="de-DE" sz="1400" dirty="0">
              <a:solidFill>
                <a:prstClr val="black">
                  <a:lumMod val="75000"/>
                  <a:lumOff val="25000"/>
                </a:prstClr>
              </a:solidFill>
            </a:endParaRPr>
          </a:p>
          <a:p>
            <a:endParaRPr lang="de-DE" sz="1400" dirty="0">
              <a:solidFill>
                <a:prstClr val="black">
                  <a:lumMod val="75000"/>
                  <a:lumOff val="25000"/>
                </a:prstClr>
              </a:solidFill>
            </a:endParaRPr>
          </a:p>
          <a:p>
            <a:endParaRPr lang="de-DE" sz="1400" dirty="0">
              <a:solidFill>
                <a:prstClr val="black">
                  <a:lumMod val="75000"/>
                  <a:lumOff val="25000"/>
                </a:prstClr>
              </a:solidFill>
            </a:endParaRPr>
          </a:p>
          <a:p>
            <a:endParaRPr lang="de-DE" sz="1400" dirty="0">
              <a:solidFill>
                <a:prstClr val="black">
                  <a:lumMod val="75000"/>
                  <a:lumOff val="25000"/>
                </a:prstClr>
              </a:solidFill>
            </a:endParaRPr>
          </a:p>
          <a:p>
            <a:endParaRPr lang="de-DE" sz="1400" dirty="0">
              <a:solidFill>
                <a:prstClr val="black">
                  <a:lumMod val="75000"/>
                  <a:lumOff val="25000"/>
                </a:prstClr>
              </a:solidFill>
            </a:endParaRPr>
          </a:p>
          <a:p>
            <a:r>
              <a:rPr lang="de-AT" sz="1600" dirty="0">
                <a:solidFill>
                  <a:prstClr val="black">
                    <a:lumMod val="75000"/>
                    <a:lumOff val="25000"/>
                  </a:prstClr>
                </a:solidFill>
              </a:rPr>
              <a:t>Die </a:t>
            </a:r>
            <a:r>
              <a:rPr lang="de-AT" sz="1600" b="1" dirty="0">
                <a:solidFill>
                  <a:srgbClr val="FF0000"/>
                </a:solidFill>
              </a:rPr>
              <a:t>Erfahrungen und Reaktionen von Menschen</a:t>
            </a:r>
            <a:r>
              <a:rPr lang="de-AT" sz="1600" dirty="0">
                <a:solidFill>
                  <a:prstClr val="black">
                    <a:lumMod val="75000"/>
                    <a:lumOff val="25000"/>
                  </a:prstClr>
                </a:solidFill>
              </a:rPr>
              <a:t> auf </a:t>
            </a:r>
            <a:r>
              <a:rPr lang="de-AT" sz="1600" b="1" dirty="0">
                <a:solidFill>
                  <a:prstClr val="black">
                    <a:lumMod val="75000"/>
                    <a:lumOff val="25000"/>
                  </a:prstClr>
                </a:solidFill>
              </a:rPr>
              <a:t>Gesundheitsprobleme</a:t>
            </a:r>
            <a:r>
              <a:rPr lang="de-AT" sz="1600" dirty="0">
                <a:solidFill>
                  <a:prstClr val="black">
                    <a:lumMod val="75000"/>
                    <a:lumOff val="25000"/>
                  </a:prstClr>
                </a:solidFill>
              </a:rPr>
              <a:t> und Lebensprozesse haben für </a:t>
            </a:r>
            <a:r>
              <a:rPr lang="de-AT" sz="1600" b="1" dirty="0">
                <a:solidFill>
                  <a:srgbClr val="FF0000"/>
                </a:solidFill>
              </a:rPr>
              <a:t>diese eine spezielle Bedeutung </a:t>
            </a:r>
            <a:r>
              <a:rPr lang="de-AT" sz="1600" dirty="0">
                <a:solidFill>
                  <a:prstClr val="black">
                    <a:lumMod val="75000"/>
                    <a:lumOff val="25000"/>
                  </a:prstClr>
                </a:solidFill>
              </a:rPr>
              <a:t>und diese werden mit der Hilfe von DGKP bestimmt.</a:t>
            </a:r>
          </a:p>
          <a:p>
            <a:endParaRPr lang="de-DE" sz="1600" dirty="0"/>
          </a:p>
          <a:p>
            <a:pPr marL="0" indent="0">
              <a:buNone/>
            </a:pPr>
            <a:endParaRPr lang="de-DE" dirty="0"/>
          </a:p>
        </p:txBody>
      </p:sp>
      <p:pic>
        <p:nvPicPr>
          <p:cNvPr id="4" name="Grafik 3">
            <a:extLst>
              <a:ext uri="{FF2B5EF4-FFF2-40B4-BE49-F238E27FC236}">
                <a16:creationId xmlns:a16="http://schemas.microsoft.com/office/drawing/2014/main" id="{8A863607-6180-4B29-8782-2CABBAD3066A}"/>
              </a:ext>
            </a:extLst>
          </p:cNvPr>
          <p:cNvPicPr>
            <a:picLocks noChangeAspect="1"/>
          </p:cNvPicPr>
          <p:nvPr/>
        </p:nvPicPr>
        <p:blipFill>
          <a:blip r:embed="rId3"/>
          <a:stretch>
            <a:fillRect/>
          </a:stretch>
        </p:blipFill>
        <p:spPr>
          <a:xfrm>
            <a:off x="4475218" y="2694911"/>
            <a:ext cx="3088085" cy="2483895"/>
          </a:xfrm>
          <a:prstGeom prst="rect">
            <a:avLst/>
          </a:prstGeom>
        </p:spPr>
      </p:pic>
      <p:sp>
        <p:nvSpPr>
          <p:cNvPr id="5" name="Pfeil: nach links 4">
            <a:extLst>
              <a:ext uri="{FF2B5EF4-FFF2-40B4-BE49-F238E27FC236}">
                <a16:creationId xmlns:a16="http://schemas.microsoft.com/office/drawing/2014/main" id="{F98903EF-579F-4F22-A019-BBFCADC8CFDB}"/>
              </a:ext>
            </a:extLst>
          </p:cNvPr>
          <p:cNvSpPr/>
          <p:nvPr/>
        </p:nvSpPr>
        <p:spPr>
          <a:xfrm>
            <a:off x="6692369" y="2951155"/>
            <a:ext cx="1026336" cy="3670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59772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F55A5-E8ED-49C7-A485-C565BD9D5D42}"/>
              </a:ext>
            </a:extLst>
          </p:cNvPr>
          <p:cNvSpPr>
            <a:spLocks noGrp="1"/>
          </p:cNvSpPr>
          <p:nvPr>
            <p:ph type="title"/>
          </p:nvPr>
        </p:nvSpPr>
        <p:spPr>
          <a:xfrm>
            <a:off x="1883799" y="572744"/>
            <a:ext cx="8911687" cy="1280890"/>
          </a:xfrm>
        </p:spPr>
        <p:txBody>
          <a:bodyPr/>
          <a:lstStyle/>
          <a:p>
            <a:r>
              <a:rPr lang="de-DE" b="1" dirty="0"/>
              <a:t>Bedeutung der Pflegediagnostik</a:t>
            </a:r>
          </a:p>
        </p:txBody>
      </p:sp>
      <p:sp>
        <p:nvSpPr>
          <p:cNvPr id="3" name="Inhaltsplatzhalter 2">
            <a:extLst>
              <a:ext uri="{FF2B5EF4-FFF2-40B4-BE49-F238E27FC236}">
                <a16:creationId xmlns:a16="http://schemas.microsoft.com/office/drawing/2014/main" id="{A1E4E56B-A68C-4F09-9823-170775D84AC5}"/>
              </a:ext>
            </a:extLst>
          </p:cNvPr>
          <p:cNvSpPr>
            <a:spLocks noGrp="1"/>
          </p:cNvSpPr>
          <p:nvPr>
            <p:ph idx="1"/>
          </p:nvPr>
        </p:nvSpPr>
        <p:spPr>
          <a:xfrm>
            <a:off x="1595535" y="1586204"/>
            <a:ext cx="9909077" cy="4325018"/>
          </a:xfrm>
        </p:spPr>
        <p:txBody>
          <a:bodyPr>
            <a:normAutofit/>
          </a:bodyPr>
          <a:lstStyle/>
          <a:p>
            <a:pPr marL="0" indent="0">
              <a:buNone/>
            </a:pPr>
            <a:endParaRPr lang="de-AT" dirty="0"/>
          </a:p>
          <a:p>
            <a:pPr marL="0" indent="0">
              <a:buNone/>
            </a:pPr>
            <a:r>
              <a:rPr lang="de-DE" b="1" dirty="0"/>
              <a:t>Zugrundeliegendes Verständnis: </a:t>
            </a:r>
          </a:p>
          <a:p>
            <a:r>
              <a:rPr lang="de-DE" sz="1600" dirty="0"/>
              <a:t>Pflegepersonen haben nicht das Ziel, Menschen mit Ihren Diagnosen und Interventionen gesund zu machen</a:t>
            </a:r>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r>
              <a:rPr lang="de-DE" sz="1600" dirty="0"/>
              <a:t>sondern sie tragen dazu bei, </a:t>
            </a:r>
            <a:r>
              <a:rPr lang="de-DE" sz="1600" b="1" dirty="0">
                <a:solidFill>
                  <a:srgbClr val="FF0000"/>
                </a:solidFill>
              </a:rPr>
              <a:t>dass Menschen befähigt und bemächtigt werden </a:t>
            </a:r>
            <a:r>
              <a:rPr lang="de-DE" sz="1600" dirty="0"/>
              <a:t>- in einem partnerschaftlichen Prozess, sich selbst durch </a:t>
            </a:r>
            <a:r>
              <a:rPr lang="de-DE" sz="1600" b="1" dirty="0">
                <a:solidFill>
                  <a:srgbClr val="0070C0"/>
                </a:solidFill>
              </a:rPr>
              <a:t>ihr eigenes Verhalten und ihr Wissen </a:t>
            </a:r>
            <a:r>
              <a:rPr lang="de-DE" sz="1600" dirty="0"/>
              <a:t>gesund machen können.   </a:t>
            </a:r>
          </a:p>
          <a:p>
            <a:pPr marL="0" indent="0">
              <a:buNone/>
            </a:pPr>
            <a:r>
              <a:rPr lang="de-DE" sz="900" kern="0" dirty="0">
                <a:solidFill>
                  <a:srgbClr val="000000"/>
                </a:solidFill>
                <a:latin typeface="Verdana" pitchFamily="34" charset="0"/>
                <a:ea typeface="Verdana" pitchFamily="34" charset="0"/>
              </a:rPr>
              <a:t>										(</a:t>
            </a:r>
            <a:r>
              <a:rPr lang="de-AT" sz="900" kern="0" dirty="0">
                <a:solidFill>
                  <a:srgbClr val="000000"/>
                </a:solidFill>
                <a:latin typeface="Verdana" pitchFamily="34" charset="0"/>
                <a:ea typeface="Verdana" pitchFamily="34" charset="0"/>
              </a:rPr>
              <a:t>angelehnt an </a:t>
            </a:r>
            <a:r>
              <a:rPr lang="de-AT" sz="900" kern="0" dirty="0" err="1">
                <a:solidFill>
                  <a:srgbClr val="000000"/>
                </a:solidFill>
                <a:latin typeface="Verdana" pitchFamily="34" charset="0"/>
                <a:ea typeface="Verdana" pitchFamily="34" charset="0"/>
              </a:rPr>
              <a:t>Lunney</a:t>
            </a:r>
            <a:r>
              <a:rPr lang="de-AT" sz="900" kern="0" dirty="0">
                <a:solidFill>
                  <a:srgbClr val="000000"/>
                </a:solidFill>
                <a:latin typeface="Verdana" pitchFamily="34" charset="0"/>
                <a:ea typeface="Verdana" pitchFamily="34" charset="0"/>
              </a:rPr>
              <a:t> 2008, in NANDA, 2009, S. 2)</a:t>
            </a:r>
            <a:endParaRPr lang="de-DE" dirty="0"/>
          </a:p>
        </p:txBody>
      </p:sp>
      <p:pic>
        <p:nvPicPr>
          <p:cNvPr id="5" name="Grafik 4">
            <a:extLst>
              <a:ext uri="{FF2B5EF4-FFF2-40B4-BE49-F238E27FC236}">
                <a16:creationId xmlns:a16="http://schemas.microsoft.com/office/drawing/2014/main" id="{1FE42316-8398-485D-8DCC-5876D1D5A128}"/>
              </a:ext>
            </a:extLst>
          </p:cNvPr>
          <p:cNvPicPr>
            <a:picLocks noChangeAspect="1"/>
          </p:cNvPicPr>
          <p:nvPr/>
        </p:nvPicPr>
        <p:blipFill>
          <a:blip r:embed="rId2"/>
          <a:stretch>
            <a:fillRect/>
          </a:stretch>
        </p:blipFill>
        <p:spPr>
          <a:xfrm>
            <a:off x="5870045" y="2724643"/>
            <a:ext cx="1949777" cy="1408714"/>
          </a:xfrm>
          <a:prstGeom prst="rect">
            <a:avLst/>
          </a:prstGeom>
        </p:spPr>
      </p:pic>
    </p:spTree>
    <p:extLst>
      <p:ext uri="{BB962C8B-B14F-4D97-AF65-F5344CB8AC3E}">
        <p14:creationId xmlns:p14="http://schemas.microsoft.com/office/powerpoint/2010/main" val="1617745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3453C-1F81-4E3A-A2CF-74E733E43930}"/>
              </a:ext>
            </a:extLst>
          </p:cNvPr>
          <p:cNvSpPr>
            <a:spLocks noGrp="1"/>
          </p:cNvSpPr>
          <p:nvPr>
            <p:ph type="title"/>
          </p:nvPr>
        </p:nvSpPr>
        <p:spPr>
          <a:xfrm>
            <a:off x="1796143" y="424543"/>
            <a:ext cx="9708469" cy="1480457"/>
          </a:xfrm>
        </p:spPr>
        <p:txBody>
          <a:bodyPr/>
          <a:lstStyle/>
          <a:p>
            <a:r>
              <a:rPr lang="de-DE" b="1" dirty="0"/>
              <a:t>Bedeutung der Pflegediagnostik – Bedeutung von Klassifikationssystemen</a:t>
            </a:r>
          </a:p>
        </p:txBody>
      </p:sp>
      <p:sp>
        <p:nvSpPr>
          <p:cNvPr id="3" name="Inhaltsplatzhalter 2">
            <a:extLst>
              <a:ext uri="{FF2B5EF4-FFF2-40B4-BE49-F238E27FC236}">
                <a16:creationId xmlns:a16="http://schemas.microsoft.com/office/drawing/2014/main" id="{47FD818B-9CB5-4467-A5C8-0A86B8465015}"/>
              </a:ext>
            </a:extLst>
          </p:cNvPr>
          <p:cNvSpPr>
            <a:spLocks noGrp="1"/>
          </p:cNvSpPr>
          <p:nvPr>
            <p:ph idx="1"/>
          </p:nvPr>
        </p:nvSpPr>
        <p:spPr>
          <a:xfrm>
            <a:off x="1311965" y="1978091"/>
            <a:ext cx="10192647" cy="3806890"/>
          </a:xfrm>
        </p:spPr>
        <p:txBody>
          <a:bodyPr>
            <a:normAutofit lnSpcReduction="10000"/>
          </a:bodyPr>
          <a:lstStyle/>
          <a:p>
            <a:pPr marL="0" indent="0">
              <a:buNone/>
            </a:pPr>
            <a:r>
              <a:rPr lang="de-AT" dirty="0"/>
              <a:t>Um diese Verhaltensänderung, diese </a:t>
            </a:r>
            <a:r>
              <a:rPr lang="de-AT" b="1" dirty="0">
                <a:solidFill>
                  <a:srgbClr val="FF0000"/>
                </a:solidFill>
              </a:rPr>
              <a:t>Erhöhung der Gesundheitskompetenz zu erreichen</a:t>
            </a:r>
            <a:r>
              <a:rPr lang="de-AT" dirty="0"/>
              <a:t>, bestimmen </a:t>
            </a:r>
            <a:r>
              <a:rPr lang="de-AT" b="1" dirty="0">
                <a:solidFill>
                  <a:srgbClr val="0070C0"/>
                </a:solidFill>
              </a:rPr>
              <a:t>Pflegepersonen mit den Betroffenen </a:t>
            </a:r>
            <a:r>
              <a:rPr lang="de-AT" dirty="0"/>
              <a:t>zusammen </a:t>
            </a:r>
            <a:r>
              <a:rPr lang="de-AT" b="1" dirty="0">
                <a:solidFill>
                  <a:schemeClr val="accent1">
                    <a:lumMod val="75000"/>
                  </a:schemeClr>
                </a:solidFill>
              </a:rPr>
              <a:t>die genauesten Diagnosen</a:t>
            </a:r>
            <a:r>
              <a:rPr lang="de-AT" dirty="0"/>
              <a:t>, die das Potential haben, die pflegerische Behandlung zum Erreichen von positiven Patientenoutcomes zu leiten.</a:t>
            </a:r>
            <a:r>
              <a:rPr lang="de-AT" sz="800" dirty="0">
                <a:solidFill>
                  <a:prstClr val="black"/>
                </a:solidFill>
              </a:rPr>
              <a:t>  (Müller-Staub, 2008)</a:t>
            </a:r>
            <a:endParaRPr lang="de-AT" sz="800" dirty="0"/>
          </a:p>
          <a:p>
            <a:endParaRPr lang="de-AT" sz="800" dirty="0"/>
          </a:p>
          <a:p>
            <a:r>
              <a:rPr lang="de-DE" sz="1600" dirty="0"/>
              <a:t>Evidenzbasierte </a:t>
            </a:r>
            <a:r>
              <a:rPr lang="de-DE" sz="1600" dirty="0" err="1"/>
              <a:t>Pflegediagnosenkonzepte</a:t>
            </a:r>
            <a:r>
              <a:rPr lang="de-DE" sz="1600" dirty="0"/>
              <a:t> – NANDA I </a:t>
            </a:r>
          </a:p>
          <a:p>
            <a:r>
              <a:rPr lang="de-DE" sz="1600" dirty="0"/>
              <a:t>Evidenzbasiertes Pflegeergebnisklassifikationssystem - NOC </a:t>
            </a:r>
          </a:p>
          <a:p>
            <a:r>
              <a:rPr lang="de-DE" sz="1600" dirty="0"/>
              <a:t>Evidenzbasiertes Pflegeinterventionsklassifikationssystem - NIC</a:t>
            </a:r>
          </a:p>
          <a:p>
            <a:pPr marL="0" indent="0">
              <a:buNone/>
            </a:pPr>
            <a:r>
              <a:rPr lang="de-DE" sz="1400" dirty="0"/>
              <a:t>				</a:t>
            </a:r>
            <a:r>
              <a:rPr lang="de-DE" sz="1400" b="1" dirty="0"/>
              <a:t>ADVANCED NURSING PROCESS</a:t>
            </a:r>
          </a:p>
          <a:p>
            <a:pPr lvl="1"/>
            <a:endParaRPr lang="de-DE" sz="1400" dirty="0"/>
          </a:p>
          <a:p>
            <a:pPr marL="457200" lvl="1" indent="0">
              <a:buNone/>
            </a:pPr>
            <a:endParaRPr lang="de-DE" sz="1400" dirty="0"/>
          </a:p>
          <a:p>
            <a:pPr marL="0" indent="0">
              <a:buNone/>
            </a:pPr>
            <a:r>
              <a:rPr lang="de-DE" sz="1600" dirty="0"/>
              <a:t>Entscheidend sind </a:t>
            </a:r>
            <a:r>
              <a:rPr lang="de-DE" sz="1600" b="1" dirty="0">
                <a:solidFill>
                  <a:srgbClr val="FF0000"/>
                </a:solidFill>
              </a:rPr>
              <a:t>Klassifikationssysteme mit der entsprechenden Reichweite und Evidenzbasierung</a:t>
            </a:r>
          </a:p>
          <a:p>
            <a:endParaRPr lang="de-AT" sz="800" dirty="0"/>
          </a:p>
          <a:p>
            <a:pPr marL="0" indent="0">
              <a:buNone/>
            </a:pPr>
            <a:endParaRPr lang="de-DE" dirty="0"/>
          </a:p>
        </p:txBody>
      </p:sp>
      <p:pic>
        <p:nvPicPr>
          <p:cNvPr id="4" name="Grafik 3">
            <a:extLst>
              <a:ext uri="{FF2B5EF4-FFF2-40B4-BE49-F238E27FC236}">
                <a16:creationId xmlns:a16="http://schemas.microsoft.com/office/drawing/2014/main" id="{731F211B-D060-4A59-A9FA-118884A1C5B1}"/>
              </a:ext>
            </a:extLst>
          </p:cNvPr>
          <p:cNvPicPr>
            <a:picLocks noChangeAspect="1"/>
          </p:cNvPicPr>
          <p:nvPr/>
        </p:nvPicPr>
        <p:blipFill>
          <a:blip r:embed="rId2"/>
          <a:stretch>
            <a:fillRect/>
          </a:stretch>
        </p:blipFill>
        <p:spPr>
          <a:xfrm>
            <a:off x="8243897" y="3040251"/>
            <a:ext cx="2826874" cy="1939127"/>
          </a:xfrm>
          <a:prstGeom prst="rect">
            <a:avLst/>
          </a:prstGeom>
        </p:spPr>
      </p:pic>
      <p:sp>
        <p:nvSpPr>
          <p:cNvPr id="7" name="Textfeld 6">
            <a:extLst>
              <a:ext uri="{FF2B5EF4-FFF2-40B4-BE49-F238E27FC236}">
                <a16:creationId xmlns:a16="http://schemas.microsoft.com/office/drawing/2014/main" id="{742BEDDB-449B-492E-9D7E-8EC22C2C1CA1}"/>
              </a:ext>
            </a:extLst>
          </p:cNvPr>
          <p:cNvSpPr txBox="1"/>
          <p:nvPr/>
        </p:nvSpPr>
        <p:spPr>
          <a:xfrm>
            <a:off x="10496939" y="4343400"/>
            <a:ext cx="842866" cy="369332"/>
          </a:xfrm>
          <a:prstGeom prst="rect">
            <a:avLst/>
          </a:prstGeom>
          <a:noFill/>
        </p:spPr>
        <p:txBody>
          <a:bodyPr wrap="square" rtlCol="0">
            <a:spAutoFit/>
          </a:bodyPr>
          <a:lstStyle/>
          <a:p>
            <a:r>
              <a:rPr lang="de-DE" b="1" dirty="0"/>
              <a:t>NOC</a:t>
            </a:r>
          </a:p>
        </p:txBody>
      </p:sp>
      <p:sp>
        <p:nvSpPr>
          <p:cNvPr id="8" name="Textfeld 7">
            <a:extLst>
              <a:ext uri="{FF2B5EF4-FFF2-40B4-BE49-F238E27FC236}">
                <a16:creationId xmlns:a16="http://schemas.microsoft.com/office/drawing/2014/main" id="{C2C27660-DA5E-4FCA-A492-7DE3EE0D15A8}"/>
              </a:ext>
            </a:extLst>
          </p:cNvPr>
          <p:cNvSpPr txBox="1"/>
          <p:nvPr/>
        </p:nvSpPr>
        <p:spPr>
          <a:xfrm>
            <a:off x="9644743" y="4712732"/>
            <a:ext cx="740228" cy="369332"/>
          </a:xfrm>
          <a:prstGeom prst="rect">
            <a:avLst/>
          </a:prstGeom>
          <a:noFill/>
        </p:spPr>
        <p:txBody>
          <a:bodyPr wrap="square" rtlCol="0">
            <a:spAutoFit/>
          </a:bodyPr>
          <a:lstStyle/>
          <a:p>
            <a:r>
              <a:rPr lang="de-DE" b="1" dirty="0"/>
              <a:t>NIC</a:t>
            </a:r>
          </a:p>
        </p:txBody>
      </p:sp>
      <p:sp>
        <p:nvSpPr>
          <p:cNvPr id="9" name="Textfeld 8">
            <a:extLst>
              <a:ext uri="{FF2B5EF4-FFF2-40B4-BE49-F238E27FC236}">
                <a16:creationId xmlns:a16="http://schemas.microsoft.com/office/drawing/2014/main" id="{467FACAF-67D0-49D5-8A77-60FC99BCEB54}"/>
              </a:ext>
            </a:extLst>
          </p:cNvPr>
          <p:cNvSpPr txBox="1"/>
          <p:nvPr/>
        </p:nvSpPr>
        <p:spPr>
          <a:xfrm>
            <a:off x="7974863" y="3638938"/>
            <a:ext cx="926541" cy="369332"/>
          </a:xfrm>
          <a:prstGeom prst="rect">
            <a:avLst/>
          </a:prstGeom>
          <a:noFill/>
        </p:spPr>
        <p:txBody>
          <a:bodyPr wrap="square" rtlCol="0">
            <a:spAutoFit/>
          </a:bodyPr>
          <a:lstStyle/>
          <a:p>
            <a:r>
              <a:rPr lang="de-DE" b="1" dirty="0"/>
              <a:t>NOC</a:t>
            </a:r>
          </a:p>
        </p:txBody>
      </p:sp>
    </p:spTree>
    <p:extLst>
      <p:ext uri="{BB962C8B-B14F-4D97-AF65-F5344CB8AC3E}">
        <p14:creationId xmlns:p14="http://schemas.microsoft.com/office/powerpoint/2010/main" val="12818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8EC17-046C-4FDA-A316-E2CAF46EEE6B}"/>
              </a:ext>
            </a:extLst>
          </p:cNvPr>
          <p:cNvSpPr>
            <a:spLocks noGrp="1"/>
          </p:cNvSpPr>
          <p:nvPr>
            <p:ph type="title"/>
          </p:nvPr>
        </p:nvSpPr>
        <p:spPr>
          <a:xfrm>
            <a:off x="1781667" y="624110"/>
            <a:ext cx="9722946" cy="1280890"/>
          </a:xfrm>
        </p:spPr>
        <p:txBody>
          <a:bodyPr>
            <a:normAutofit/>
          </a:bodyPr>
          <a:lstStyle/>
          <a:p>
            <a:r>
              <a:rPr lang="de-DE" b="1" dirty="0"/>
              <a:t>Relevante Pflegediagnosen nach Klassifikationssystem NANDA I </a:t>
            </a:r>
            <a:r>
              <a:rPr lang="de-DE" sz="1600" dirty="0"/>
              <a:t>(</a:t>
            </a:r>
            <a:r>
              <a:rPr lang="de-DE" sz="1600" dirty="0" err="1"/>
              <a:t>Doenges</a:t>
            </a:r>
            <a:r>
              <a:rPr lang="de-DE" sz="1600" dirty="0"/>
              <a:t> et al, 2016)</a:t>
            </a:r>
          </a:p>
        </p:txBody>
      </p:sp>
      <p:graphicFrame>
        <p:nvGraphicFramePr>
          <p:cNvPr id="5" name="Inhaltsplatzhalter 4">
            <a:extLst>
              <a:ext uri="{FF2B5EF4-FFF2-40B4-BE49-F238E27FC236}">
                <a16:creationId xmlns:a16="http://schemas.microsoft.com/office/drawing/2014/main" id="{000F88EA-B655-4C81-B348-648107DA106E}"/>
              </a:ext>
            </a:extLst>
          </p:cNvPr>
          <p:cNvGraphicFramePr>
            <a:graphicFrameLocks noGrp="1"/>
          </p:cNvGraphicFramePr>
          <p:nvPr>
            <p:ph idx="1"/>
            <p:extLst>
              <p:ext uri="{D42A27DB-BD31-4B8C-83A1-F6EECF244321}">
                <p14:modId xmlns:p14="http://schemas.microsoft.com/office/powerpoint/2010/main" val="2503900339"/>
              </p:ext>
            </p:extLst>
          </p:nvPr>
        </p:nvGraphicFramePr>
        <p:xfrm>
          <a:off x="1385740" y="2102177"/>
          <a:ext cx="10118873" cy="380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47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3E537-86CF-4700-942D-62A0C1475566}"/>
              </a:ext>
            </a:extLst>
          </p:cNvPr>
          <p:cNvSpPr>
            <a:spLocks noGrp="1"/>
          </p:cNvSpPr>
          <p:nvPr>
            <p:ph type="title"/>
          </p:nvPr>
        </p:nvSpPr>
        <p:spPr>
          <a:xfrm>
            <a:off x="1819469" y="318052"/>
            <a:ext cx="9685143" cy="506896"/>
          </a:xfrm>
        </p:spPr>
        <p:txBody>
          <a:bodyPr>
            <a:normAutofit fontScale="90000"/>
          </a:bodyPr>
          <a:lstStyle/>
          <a:p>
            <a:r>
              <a:rPr lang="de-DE" b="1" dirty="0"/>
              <a:t>Pflegeoutcomes – NOC </a:t>
            </a:r>
            <a:r>
              <a:rPr lang="de-DE" sz="1300" dirty="0"/>
              <a:t>(</a:t>
            </a:r>
            <a:r>
              <a:rPr lang="de-DE" sz="1300" dirty="0" err="1"/>
              <a:t>Moorhead</a:t>
            </a:r>
            <a:r>
              <a:rPr lang="de-DE" sz="1300" dirty="0"/>
              <a:t> et. al, 2013)</a:t>
            </a:r>
          </a:p>
        </p:txBody>
      </p:sp>
      <p:sp>
        <p:nvSpPr>
          <p:cNvPr id="3" name="Inhaltsplatzhalter 2">
            <a:extLst>
              <a:ext uri="{FF2B5EF4-FFF2-40B4-BE49-F238E27FC236}">
                <a16:creationId xmlns:a16="http://schemas.microsoft.com/office/drawing/2014/main" id="{AE27D28B-91A0-439C-839E-05F67DA636EC}"/>
              </a:ext>
            </a:extLst>
          </p:cNvPr>
          <p:cNvSpPr>
            <a:spLocks noGrp="1"/>
          </p:cNvSpPr>
          <p:nvPr>
            <p:ph idx="1"/>
          </p:nvPr>
        </p:nvSpPr>
        <p:spPr>
          <a:xfrm>
            <a:off x="1660849" y="1259633"/>
            <a:ext cx="9843763" cy="5409524"/>
          </a:xfrm>
        </p:spPr>
        <p:txBody>
          <a:bodyPr>
            <a:normAutofit fontScale="92500" lnSpcReduction="20000"/>
          </a:bodyPr>
          <a:lstStyle/>
          <a:p>
            <a:r>
              <a:rPr lang="de-DE" b="1" dirty="0"/>
              <a:t>Bereich I: Funktionale Gesundheit </a:t>
            </a:r>
          </a:p>
          <a:p>
            <a:pPr lvl="2"/>
            <a:r>
              <a:rPr lang="de-DE" i="1" dirty="0"/>
              <a:t>Klassen:</a:t>
            </a:r>
            <a:r>
              <a:rPr lang="de-DE" dirty="0"/>
              <a:t> Energieerhaltung, Wachstum und Entwicklung, Mobilität, Selbstversorgung </a:t>
            </a:r>
          </a:p>
          <a:p>
            <a:r>
              <a:rPr lang="de-DE" b="1" dirty="0"/>
              <a:t>Bereich II: Physiologische Gesundheit </a:t>
            </a:r>
          </a:p>
          <a:p>
            <a:pPr lvl="2"/>
            <a:r>
              <a:rPr lang="de-DE" i="1" dirty="0"/>
              <a:t>Klassen:</a:t>
            </a:r>
            <a:r>
              <a:rPr lang="de-DE" dirty="0"/>
              <a:t> Herz-Kreislauf-System, Ausscheidung, Flüssigkeits- und Elektrolythaushalt, Immunreaktion, Stoffwechselregulation, neurokognitive Funktionen, Verdauung und Ernährung</a:t>
            </a:r>
          </a:p>
          <a:p>
            <a:r>
              <a:rPr lang="de-DE" b="1" dirty="0"/>
              <a:t>Bereich III: Psychosoziale Gesundheit </a:t>
            </a:r>
          </a:p>
          <a:p>
            <a:pPr lvl="2"/>
            <a:r>
              <a:rPr lang="de-DE" i="1" dirty="0"/>
              <a:t>Klassen:</a:t>
            </a:r>
            <a:r>
              <a:rPr lang="de-DE" dirty="0"/>
              <a:t> Psychisches Wohlbefinden, psychosoziale Anpassung, Selbstkontrolle, soziale Interaktion </a:t>
            </a:r>
          </a:p>
          <a:p>
            <a:r>
              <a:rPr lang="de-DE" b="1" dirty="0"/>
              <a:t>Bereich IV: Gesundheitswissen und -verhalten </a:t>
            </a:r>
          </a:p>
          <a:p>
            <a:pPr lvl="2"/>
            <a:r>
              <a:rPr lang="de-DE" i="1" dirty="0"/>
              <a:t>Klassen:</a:t>
            </a:r>
            <a:r>
              <a:rPr lang="de-DE" dirty="0"/>
              <a:t> Gesundheitsverhalten, Gesundheitsüberzeugungen, Gesundheitswissen, Risikokontrolle und Sicherheit</a:t>
            </a:r>
          </a:p>
          <a:p>
            <a:r>
              <a:rPr lang="de-DE" b="1" dirty="0"/>
              <a:t>Bereich V: Wahrgenommene Gesundheit </a:t>
            </a:r>
          </a:p>
          <a:p>
            <a:pPr lvl="2"/>
            <a:r>
              <a:rPr lang="de-DE" i="1" dirty="0"/>
              <a:t>Klassen:</a:t>
            </a:r>
            <a:r>
              <a:rPr lang="de-DE" dirty="0"/>
              <a:t> Gesundheit und Lebensqualität, Symptomstatus, z. B. Ausmaß von Schmerz, Ausmaß des prämenstruellen Syndroms, Zufriedenheit mit der Gesundheitsversorgung</a:t>
            </a:r>
          </a:p>
          <a:p>
            <a:r>
              <a:rPr lang="de-DE" b="1" dirty="0"/>
              <a:t>Bereich VI: Familiengesundheit</a:t>
            </a:r>
          </a:p>
          <a:p>
            <a:pPr lvl="2"/>
            <a:r>
              <a:rPr lang="de-DE" i="1" dirty="0"/>
              <a:t>Klassen:</a:t>
            </a:r>
            <a:r>
              <a:rPr lang="de-DE" dirty="0"/>
              <a:t> Leistungsfähigkeit pflegender Angehöriger, Gesundheitszustand eines Familienmitglieds, familiäres Wohlbefinden, elterliche Fürsorge</a:t>
            </a:r>
          </a:p>
          <a:p>
            <a:r>
              <a:rPr lang="de-DE" b="1" dirty="0"/>
              <a:t>Bereich VII: Situation der Gesundheitsversorgung in einer Gemeinde </a:t>
            </a:r>
          </a:p>
          <a:p>
            <a:pPr lvl="2"/>
            <a:r>
              <a:rPr lang="de-DE" i="1" dirty="0"/>
              <a:t>Klassen:</a:t>
            </a:r>
            <a:r>
              <a:rPr lang="de-DE" dirty="0"/>
              <a:t> Gesundheitliche Lebensqualität in einer Gemeinde, Status der gesundheitlichen Prävention in einer Gemeinde</a:t>
            </a:r>
          </a:p>
          <a:p>
            <a:pPr marL="0" indent="0">
              <a:buNone/>
            </a:pPr>
            <a:endParaRPr lang="de-DE" dirty="0"/>
          </a:p>
          <a:p>
            <a:endParaRPr lang="de-DE" dirty="0"/>
          </a:p>
        </p:txBody>
      </p:sp>
    </p:spTree>
    <p:extLst>
      <p:ext uri="{BB962C8B-B14F-4D97-AF65-F5344CB8AC3E}">
        <p14:creationId xmlns:p14="http://schemas.microsoft.com/office/powerpoint/2010/main" val="825750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AFB04-2C8B-48C2-8D89-BE84FFE0286F}"/>
              </a:ext>
            </a:extLst>
          </p:cNvPr>
          <p:cNvSpPr>
            <a:spLocks noGrp="1"/>
          </p:cNvSpPr>
          <p:nvPr>
            <p:ph type="title"/>
          </p:nvPr>
        </p:nvSpPr>
        <p:spPr>
          <a:xfrm>
            <a:off x="2180492" y="233265"/>
            <a:ext cx="9324120" cy="1054359"/>
          </a:xfrm>
        </p:spPr>
        <p:txBody>
          <a:bodyPr>
            <a:normAutofit fontScale="90000"/>
          </a:bodyPr>
          <a:lstStyle/>
          <a:p>
            <a:r>
              <a:rPr lang="de-DE" b="1" dirty="0"/>
              <a:t>Beständigkeit der/des pflegenden Angehörigen</a:t>
            </a:r>
          </a:p>
        </p:txBody>
      </p:sp>
      <p:sp>
        <p:nvSpPr>
          <p:cNvPr id="3" name="Inhaltsplatzhalter 2">
            <a:extLst>
              <a:ext uri="{FF2B5EF4-FFF2-40B4-BE49-F238E27FC236}">
                <a16:creationId xmlns:a16="http://schemas.microsoft.com/office/drawing/2014/main" id="{9E8DC688-E7B7-4F94-899A-C2773A785C5C}"/>
              </a:ext>
            </a:extLst>
          </p:cNvPr>
          <p:cNvSpPr>
            <a:spLocks noGrp="1"/>
          </p:cNvSpPr>
          <p:nvPr>
            <p:ph idx="1"/>
          </p:nvPr>
        </p:nvSpPr>
        <p:spPr>
          <a:xfrm>
            <a:off x="2180492" y="1287624"/>
            <a:ext cx="9324120" cy="4006222"/>
          </a:xfrm>
        </p:spPr>
        <p:txBody>
          <a:bodyPr/>
          <a:lstStyle/>
          <a:p>
            <a:r>
              <a:rPr lang="de-DE" sz="1400" b="1" dirty="0"/>
              <a:t>Bereich Familiengesundheit   </a:t>
            </a:r>
            <a:r>
              <a:rPr lang="de-DE" sz="1400" dirty="0"/>
              <a:t>Klasse: Leistungsfähigkeit pflegender Angehöriger </a:t>
            </a:r>
          </a:p>
          <a:p>
            <a:r>
              <a:rPr lang="de-DE" sz="1400" b="1" dirty="0"/>
              <a:t>Skala:</a:t>
            </a:r>
            <a:r>
              <a:rPr lang="de-DE" sz="1400" dirty="0"/>
              <a:t> nicht adäquat bis vollständig adäquat</a:t>
            </a:r>
          </a:p>
          <a:p>
            <a:r>
              <a:rPr lang="de-DE" sz="1400" b="1" dirty="0"/>
              <a:t>Definition: </a:t>
            </a:r>
            <a:r>
              <a:rPr lang="de-DE" sz="1400" dirty="0"/>
              <a:t>Die Faktoren, welche die Fähigkeit, der/des pflegenden Angehörigen fördern, die Betreuung über eine ausgedehnte Zeitspanne aufrechtzuerhalten</a:t>
            </a:r>
          </a:p>
          <a:p>
            <a:r>
              <a:rPr lang="de-DE" sz="1400" b="1" dirty="0"/>
              <a:t>Rating Ziele:      </a:t>
            </a:r>
            <a:r>
              <a:rPr lang="de-DE" sz="1400" dirty="0"/>
              <a:t>Aufrechterhalten bei: 					Steigern auf: </a:t>
            </a:r>
          </a:p>
          <a:p>
            <a:endParaRPr lang="de-DE" dirty="0"/>
          </a:p>
        </p:txBody>
      </p:sp>
      <p:graphicFrame>
        <p:nvGraphicFramePr>
          <p:cNvPr id="5" name="Tabelle 4">
            <a:extLst>
              <a:ext uri="{FF2B5EF4-FFF2-40B4-BE49-F238E27FC236}">
                <a16:creationId xmlns:a16="http://schemas.microsoft.com/office/drawing/2014/main" id="{F1F55F64-FB05-40A1-A5C2-B43D72EDEA91}"/>
              </a:ext>
            </a:extLst>
          </p:cNvPr>
          <p:cNvGraphicFramePr>
            <a:graphicFrameLocks noGrp="1"/>
          </p:cNvGraphicFramePr>
          <p:nvPr>
            <p:extLst>
              <p:ext uri="{D42A27DB-BD31-4B8C-83A1-F6EECF244321}">
                <p14:modId xmlns:p14="http://schemas.microsoft.com/office/powerpoint/2010/main" val="4100267483"/>
              </p:ext>
            </p:extLst>
          </p:nvPr>
        </p:nvGraphicFramePr>
        <p:xfrm>
          <a:off x="2275114" y="2995127"/>
          <a:ext cx="8464421" cy="3749040"/>
        </p:xfrm>
        <a:graphic>
          <a:graphicData uri="http://schemas.openxmlformats.org/drawingml/2006/table">
            <a:tbl>
              <a:tblPr firstRow="1" bandRow="1">
                <a:tableStyleId>{5C22544A-7EE6-4342-B048-85BDC9FD1C3A}</a:tableStyleId>
              </a:tblPr>
              <a:tblGrid>
                <a:gridCol w="2548973">
                  <a:extLst>
                    <a:ext uri="{9D8B030D-6E8A-4147-A177-3AD203B41FA5}">
                      <a16:colId xmlns:a16="http://schemas.microsoft.com/office/drawing/2014/main" val="3219321760"/>
                    </a:ext>
                  </a:extLst>
                </a:gridCol>
                <a:gridCol w="1162040">
                  <a:extLst>
                    <a:ext uri="{9D8B030D-6E8A-4147-A177-3AD203B41FA5}">
                      <a16:colId xmlns:a16="http://schemas.microsoft.com/office/drawing/2014/main" val="2905547091"/>
                    </a:ext>
                  </a:extLst>
                </a:gridCol>
                <a:gridCol w="918466">
                  <a:extLst>
                    <a:ext uri="{9D8B030D-6E8A-4147-A177-3AD203B41FA5}">
                      <a16:colId xmlns:a16="http://schemas.microsoft.com/office/drawing/2014/main" val="1691177733"/>
                    </a:ext>
                  </a:extLst>
                </a:gridCol>
                <a:gridCol w="1028396">
                  <a:extLst>
                    <a:ext uri="{9D8B030D-6E8A-4147-A177-3AD203B41FA5}">
                      <a16:colId xmlns:a16="http://schemas.microsoft.com/office/drawing/2014/main" val="2750112988"/>
                    </a:ext>
                  </a:extLst>
                </a:gridCol>
                <a:gridCol w="1403273">
                  <a:extLst>
                    <a:ext uri="{9D8B030D-6E8A-4147-A177-3AD203B41FA5}">
                      <a16:colId xmlns:a16="http://schemas.microsoft.com/office/drawing/2014/main" val="3569547771"/>
                    </a:ext>
                  </a:extLst>
                </a:gridCol>
                <a:gridCol w="1403273">
                  <a:extLst>
                    <a:ext uri="{9D8B030D-6E8A-4147-A177-3AD203B41FA5}">
                      <a16:colId xmlns:a16="http://schemas.microsoft.com/office/drawing/2014/main" val="1698210753"/>
                    </a:ext>
                  </a:extLst>
                </a:gridCol>
              </a:tblGrid>
              <a:tr h="778309">
                <a:tc>
                  <a:txBody>
                    <a:bodyPr/>
                    <a:lstStyle/>
                    <a:p>
                      <a:r>
                        <a:rPr lang="de-DE" sz="1600" dirty="0"/>
                        <a:t>Indikatoren</a:t>
                      </a:r>
                    </a:p>
                  </a:txBody>
                  <a:tcPr/>
                </a:tc>
                <a:tc>
                  <a:txBody>
                    <a:bodyPr/>
                    <a:lstStyle/>
                    <a:p>
                      <a:r>
                        <a:rPr lang="de-DE" sz="1600" dirty="0"/>
                        <a:t>Nicht adäquat</a:t>
                      </a:r>
                    </a:p>
                  </a:txBody>
                  <a:tcPr/>
                </a:tc>
                <a:tc>
                  <a:txBody>
                    <a:bodyPr/>
                    <a:lstStyle/>
                    <a:p>
                      <a:pPr marL="0" algn="l" defTabSz="457200" rtl="0" eaLnBrk="1" latinLnBrk="0" hangingPunct="1"/>
                      <a:r>
                        <a:rPr lang="de-DE" sz="1600" b="1" kern="1200" dirty="0">
                          <a:solidFill>
                            <a:schemeClr val="lt1"/>
                          </a:solidFill>
                          <a:latin typeface="+mn-lt"/>
                          <a:ea typeface="+mn-ea"/>
                          <a:cs typeface="+mn-cs"/>
                        </a:rPr>
                        <a:t>Wenig </a:t>
                      </a:r>
                      <a:r>
                        <a:rPr lang="de-DE" sz="1600" b="1" kern="1200" dirty="0" err="1">
                          <a:solidFill>
                            <a:schemeClr val="lt1"/>
                          </a:solidFill>
                          <a:latin typeface="+mn-lt"/>
                          <a:ea typeface="+mn-ea"/>
                          <a:cs typeface="+mn-cs"/>
                        </a:rPr>
                        <a:t>adä-quat</a:t>
                      </a:r>
                      <a:endParaRPr lang="de-DE" sz="1600" b="1" kern="1200" dirty="0">
                        <a:solidFill>
                          <a:schemeClr val="lt1"/>
                        </a:solidFill>
                        <a:latin typeface="+mn-lt"/>
                        <a:ea typeface="+mn-ea"/>
                        <a:cs typeface="+mn-cs"/>
                      </a:endParaRPr>
                    </a:p>
                  </a:txBody>
                  <a:tcPr/>
                </a:tc>
                <a:tc>
                  <a:txBody>
                    <a:bodyPr/>
                    <a:lstStyle/>
                    <a:p>
                      <a:pPr marL="0" algn="l" defTabSz="457200" rtl="0" eaLnBrk="1" latinLnBrk="0" hangingPunct="1"/>
                      <a:r>
                        <a:rPr lang="de-DE" sz="1600" b="1" kern="1200" dirty="0">
                          <a:solidFill>
                            <a:schemeClr val="lt1"/>
                          </a:solidFill>
                          <a:latin typeface="+mn-lt"/>
                          <a:ea typeface="+mn-ea"/>
                          <a:cs typeface="+mn-cs"/>
                        </a:rPr>
                        <a:t>Mäßig </a:t>
                      </a:r>
                      <a:r>
                        <a:rPr lang="de-DE" sz="1600" b="1" kern="1200" dirty="0" err="1">
                          <a:solidFill>
                            <a:schemeClr val="lt1"/>
                          </a:solidFill>
                          <a:latin typeface="+mn-lt"/>
                          <a:ea typeface="+mn-ea"/>
                          <a:cs typeface="+mn-cs"/>
                        </a:rPr>
                        <a:t>adä-quat</a:t>
                      </a:r>
                      <a:endParaRPr lang="de-DE" sz="1600" b="1" kern="1200" dirty="0">
                        <a:solidFill>
                          <a:schemeClr val="lt1"/>
                        </a:solidFill>
                        <a:latin typeface="+mn-lt"/>
                        <a:ea typeface="+mn-ea"/>
                        <a:cs typeface="+mn-cs"/>
                      </a:endParaRPr>
                    </a:p>
                  </a:txBody>
                  <a:tcPr/>
                </a:tc>
                <a:tc>
                  <a:txBody>
                    <a:bodyPr/>
                    <a:lstStyle/>
                    <a:p>
                      <a:pPr marL="0" algn="l" defTabSz="457200" rtl="0" eaLnBrk="1" latinLnBrk="0" hangingPunct="1"/>
                      <a:r>
                        <a:rPr lang="de-DE" sz="1600" b="1" kern="1200" dirty="0">
                          <a:solidFill>
                            <a:schemeClr val="lt1"/>
                          </a:solidFill>
                          <a:latin typeface="+mn-lt"/>
                          <a:ea typeface="+mn-ea"/>
                          <a:cs typeface="+mn-cs"/>
                        </a:rPr>
                        <a:t>Weit-gehend adäquat</a:t>
                      </a:r>
                    </a:p>
                  </a:txBody>
                  <a:tcPr/>
                </a:tc>
                <a:tc>
                  <a:txBody>
                    <a:bodyPr/>
                    <a:lstStyle/>
                    <a:p>
                      <a:pPr marL="0" algn="l" defTabSz="457200" rtl="0" eaLnBrk="1" latinLnBrk="0" hangingPunct="1"/>
                      <a:r>
                        <a:rPr lang="de-DE" sz="1600" b="1" kern="1200" dirty="0">
                          <a:solidFill>
                            <a:schemeClr val="lt1"/>
                          </a:solidFill>
                          <a:latin typeface="+mn-lt"/>
                          <a:ea typeface="+mn-ea"/>
                          <a:cs typeface="+mn-cs"/>
                        </a:rPr>
                        <a:t>Voll-ständig adäquat</a:t>
                      </a:r>
                    </a:p>
                  </a:txBody>
                  <a:tcPr/>
                </a:tc>
                <a:extLst>
                  <a:ext uri="{0D108BD9-81ED-4DB2-BD59-A6C34878D82A}">
                    <a16:rowId xmlns:a16="http://schemas.microsoft.com/office/drawing/2014/main" val="2425543614"/>
                  </a:ext>
                </a:extLst>
              </a:tr>
              <a:tr h="951267">
                <a:tc>
                  <a:txBody>
                    <a:bodyPr/>
                    <a:lstStyle/>
                    <a:p>
                      <a:r>
                        <a:rPr lang="de-DE" sz="1200" dirty="0"/>
                        <a:t>Gegenseitig zufrieden-stellende Beziehung zwischen Pflegeempfängerin</a:t>
                      </a:r>
                    </a:p>
                    <a:p>
                      <a:r>
                        <a:rPr lang="de-DE" sz="1200" dirty="0"/>
                        <a:t>und </a:t>
                      </a:r>
                    </a:p>
                    <a:p>
                      <a:r>
                        <a:rPr lang="de-DE" sz="1200" dirty="0"/>
                        <a:t>betreuenden Angehörigen</a:t>
                      </a:r>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val="1228801367"/>
                  </a:ext>
                </a:extLst>
              </a:tr>
              <a:tr h="432394">
                <a:tc>
                  <a:txBody>
                    <a:bodyPr/>
                    <a:lstStyle/>
                    <a:p>
                      <a:r>
                        <a:rPr lang="de-AT" sz="1200" kern="1200" dirty="0">
                          <a:solidFill>
                            <a:schemeClr val="dk1"/>
                          </a:solidFill>
                          <a:latin typeface="+mn-lt"/>
                          <a:ea typeface="+mn-ea"/>
                          <a:cs typeface="+mn-cs"/>
                        </a:rPr>
                        <a:t>Beherrschung der Aktivitäten direkter Versorgung </a:t>
                      </a:r>
                      <a:endParaRPr lang="de-DE" sz="1200" kern="1200" dirty="0">
                        <a:solidFill>
                          <a:schemeClr val="dk1"/>
                        </a:solidFill>
                        <a:latin typeface="+mn-lt"/>
                        <a:ea typeface="+mn-ea"/>
                        <a:cs typeface="+mn-cs"/>
                      </a:endParaRPr>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093870294"/>
                  </a:ext>
                </a:extLst>
              </a:tr>
              <a:tr h="432394">
                <a:tc>
                  <a:txBody>
                    <a:bodyPr/>
                    <a:lstStyle/>
                    <a:p>
                      <a:pPr marL="0" algn="l" defTabSz="457200" rtl="0" eaLnBrk="1" latinLnBrk="0" hangingPunct="1"/>
                      <a:r>
                        <a:rPr lang="de-AT" sz="1200" kern="1200" dirty="0">
                          <a:solidFill>
                            <a:schemeClr val="dk1"/>
                          </a:solidFill>
                          <a:latin typeface="+mn-lt"/>
                          <a:ea typeface="+mn-ea"/>
                          <a:cs typeface="+mn-cs"/>
                        </a:rPr>
                        <a:t>Erholung für betreuenden Angehörigen</a:t>
                      </a:r>
                      <a:endParaRPr lang="de-DE" sz="1200" kern="1200" dirty="0">
                        <a:solidFill>
                          <a:schemeClr val="dk1"/>
                        </a:solidFill>
                        <a:latin typeface="+mn-lt"/>
                        <a:ea typeface="+mn-ea"/>
                        <a:cs typeface="+mn-cs"/>
                      </a:endParaRPr>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519432532"/>
                  </a:ext>
                </a:extLst>
              </a:tr>
              <a:tr h="605352">
                <a:tc>
                  <a:txBody>
                    <a:bodyPr/>
                    <a:lstStyle/>
                    <a:p>
                      <a:pPr marL="0" algn="l" defTabSz="457200" rtl="0" eaLnBrk="1" latinLnBrk="0" hangingPunct="1"/>
                      <a:r>
                        <a:rPr lang="de-AT" sz="1200" kern="1200" dirty="0">
                          <a:solidFill>
                            <a:schemeClr val="dk1"/>
                          </a:solidFill>
                          <a:latin typeface="+mn-lt"/>
                          <a:ea typeface="+mn-ea"/>
                          <a:cs typeface="+mn-cs"/>
                        </a:rPr>
                        <a:t>Gelegenheiten für Freizeitaktivitäten für die betreuenden Angehörigen</a:t>
                      </a:r>
                      <a:endParaRPr lang="de-DE" sz="1200" kern="1200" dirty="0">
                        <a:solidFill>
                          <a:schemeClr val="dk1"/>
                        </a:solidFill>
                        <a:latin typeface="+mn-lt"/>
                        <a:ea typeface="+mn-ea"/>
                        <a:cs typeface="+mn-cs"/>
                      </a:endParaRP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411486237"/>
                  </a:ext>
                </a:extLst>
              </a:tr>
              <a:tr h="345915">
                <a:tc>
                  <a:txBody>
                    <a:bodyPr/>
                    <a:lstStyle/>
                    <a:p>
                      <a:r>
                        <a:rPr lang="de-DE" sz="1200" dirty="0"/>
                        <a:t>…und viele mehr….</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114238798"/>
                  </a:ext>
                </a:extLst>
              </a:tr>
            </a:tbl>
          </a:graphicData>
        </a:graphic>
      </p:graphicFrame>
    </p:spTree>
    <p:extLst>
      <p:ext uri="{BB962C8B-B14F-4D97-AF65-F5344CB8AC3E}">
        <p14:creationId xmlns:p14="http://schemas.microsoft.com/office/powerpoint/2010/main" val="3439219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97AF7-5B22-4371-B1CF-16FD7D9D0E65}"/>
              </a:ext>
            </a:extLst>
          </p:cNvPr>
          <p:cNvSpPr>
            <a:spLocks noGrp="1"/>
          </p:cNvSpPr>
          <p:nvPr>
            <p:ph type="title"/>
          </p:nvPr>
        </p:nvSpPr>
        <p:spPr>
          <a:xfrm>
            <a:off x="2046515" y="624110"/>
            <a:ext cx="9458098" cy="598200"/>
          </a:xfrm>
        </p:spPr>
        <p:txBody>
          <a:bodyPr>
            <a:normAutofit fontScale="90000"/>
          </a:bodyPr>
          <a:lstStyle/>
          <a:p>
            <a:r>
              <a:rPr lang="de-DE" b="1" dirty="0"/>
              <a:t>Gesundheitsniveau in einer Gemeinde</a:t>
            </a:r>
            <a:br>
              <a:rPr lang="de-DE" b="1" i="1" dirty="0"/>
            </a:br>
            <a:endParaRPr lang="de-DE" b="1" dirty="0"/>
          </a:p>
        </p:txBody>
      </p:sp>
      <p:sp>
        <p:nvSpPr>
          <p:cNvPr id="3" name="Inhaltsplatzhalter 2">
            <a:extLst>
              <a:ext uri="{FF2B5EF4-FFF2-40B4-BE49-F238E27FC236}">
                <a16:creationId xmlns:a16="http://schemas.microsoft.com/office/drawing/2014/main" id="{145ACC2F-4D1B-486D-B2D8-B3BB87073289}"/>
              </a:ext>
            </a:extLst>
          </p:cNvPr>
          <p:cNvSpPr>
            <a:spLocks noGrp="1"/>
          </p:cNvSpPr>
          <p:nvPr>
            <p:ph idx="1"/>
          </p:nvPr>
        </p:nvSpPr>
        <p:spPr>
          <a:xfrm>
            <a:off x="2046514" y="1380931"/>
            <a:ext cx="9458098" cy="4530291"/>
          </a:xfrm>
        </p:spPr>
        <p:txBody>
          <a:bodyPr/>
          <a:lstStyle/>
          <a:p>
            <a:r>
              <a:rPr lang="de-DE" sz="1400" b="1" dirty="0"/>
              <a:t>Bereich: Situation der Gesundheitsversorgung in einer Gemeinde 	</a:t>
            </a:r>
            <a:r>
              <a:rPr lang="de-DE" sz="1400" dirty="0"/>
              <a:t>Klasse: Ganzheitliche Lebensqualität            Skala: gering bis ausgezeichnet</a:t>
            </a:r>
          </a:p>
          <a:p>
            <a:r>
              <a:rPr lang="de-DE" sz="1400" b="1" dirty="0"/>
              <a:t>Definition:</a:t>
            </a:r>
            <a:r>
              <a:rPr lang="de-DE" sz="1400" dirty="0"/>
              <a:t> Der allgemeine Zustand des Wohlbefindens einer Gemeinde oder Population</a:t>
            </a:r>
          </a:p>
          <a:p>
            <a:r>
              <a:rPr lang="de-DE" sz="1400" b="1" dirty="0"/>
              <a:t>Rating-Ziele</a:t>
            </a:r>
            <a:r>
              <a:rPr lang="de-DE" sz="1400" dirty="0"/>
              <a:t> für dieses Ergebnis:     Aufrechterhalten bei: 			Steigern auf:</a:t>
            </a:r>
          </a:p>
          <a:p>
            <a:endParaRPr lang="de-DE" dirty="0"/>
          </a:p>
        </p:txBody>
      </p:sp>
      <p:graphicFrame>
        <p:nvGraphicFramePr>
          <p:cNvPr id="5" name="Tabelle 4">
            <a:extLst>
              <a:ext uri="{FF2B5EF4-FFF2-40B4-BE49-F238E27FC236}">
                <a16:creationId xmlns:a16="http://schemas.microsoft.com/office/drawing/2014/main" id="{81B47787-DCCE-4A55-A5A2-4B25FF827DA4}"/>
              </a:ext>
            </a:extLst>
          </p:cNvPr>
          <p:cNvGraphicFramePr>
            <a:graphicFrameLocks noGrp="1"/>
          </p:cNvGraphicFramePr>
          <p:nvPr>
            <p:extLst>
              <p:ext uri="{D42A27DB-BD31-4B8C-83A1-F6EECF244321}">
                <p14:modId xmlns:p14="http://schemas.microsoft.com/office/powerpoint/2010/main" val="1840859072"/>
              </p:ext>
            </p:extLst>
          </p:nvPr>
        </p:nvGraphicFramePr>
        <p:xfrm>
          <a:off x="2188029" y="2789852"/>
          <a:ext cx="8411548" cy="3979781"/>
        </p:xfrm>
        <a:graphic>
          <a:graphicData uri="http://schemas.openxmlformats.org/drawingml/2006/table">
            <a:tbl>
              <a:tblPr firstRow="1" bandRow="1">
                <a:tableStyleId>{5C22544A-7EE6-4342-B048-85BDC9FD1C3A}</a:tableStyleId>
              </a:tblPr>
              <a:tblGrid>
                <a:gridCol w="2572029">
                  <a:extLst>
                    <a:ext uri="{9D8B030D-6E8A-4147-A177-3AD203B41FA5}">
                      <a16:colId xmlns:a16="http://schemas.microsoft.com/office/drawing/2014/main" val="3219321760"/>
                    </a:ext>
                  </a:extLst>
                </a:gridCol>
                <a:gridCol w="1163768">
                  <a:extLst>
                    <a:ext uri="{9D8B030D-6E8A-4147-A177-3AD203B41FA5}">
                      <a16:colId xmlns:a16="http://schemas.microsoft.com/office/drawing/2014/main" val="2905547091"/>
                    </a:ext>
                  </a:extLst>
                </a:gridCol>
                <a:gridCol w="894780">
                  <a:extLst>
                    <a:ext uri="{9D8B030D-6E8A-4147-A177-3AD203B41FA5}">
                      <a16:colId xmlns:a16="http://schemas.microsoft.com/office/drawing/2014/main" val="1691177733"/>
                    </a:ext>
                  </a:extLst>
                </a:gridCol>
                <a:gridCol w="1054979">
                  <a:extLst>
                    <a:ext uri="{9D8B030D-6E8A-4147-A177-3AD203B41FA5}">
                      <a16:colId xmlns:a16="http://schemas.microsoft.com/office/drawing/2014/main" val="2750112988"/>
                    </a:ext>
                  </a:extLst>
                </a:gridCol>
                <a:gridCol w="1012623">
                  <a:extLst>
                    <a:ext uri="{9D8B030D-6E8A-4147-A177-3AD203B41FA5}">
                      <a16:colId xmlns:a16="http://schemas.microsoft.com/office/drawing/2014/main" val="3569547771"/>
                    </a:ext>
                  </a:extLst>
                </a:gridCol>
                <a:gridCol w="1713369">
                  <a:extLst>
                    <a:ext uri="{9D8B030D-6E8A-4147-A177-3AD203B41FA5}">
                      <a16:colId xmlns:a16="http://schemas.microsoft.com/office/drawing/2014/main" val="1698210753"/>
                    </a:ext>
                  </a:extLst>
                </a:gridCol>
              </a:tblGrid>
              <a:tr h="1053701">
                <a:tc>
                  <a:txBody>
                    <a:bodyPr/>
                    <a:lstStyle/>
                    <a:p>
                      <a:r>
                        <a:rPr lang="de-DE" sz="1600" dirty="0"/>
                        <a:t>Indikatoren…</a:t>
                      </a:r>
                    </a:p>
                  </a:txBody>
                  <a:tcPr/>
                </a:tc>
                <a:tc>
                  <a:txBody>
                    <a:bodyPr/>
                    <a:lstStyle/>
                    <a:p>
                      <a:r>
                        <a:rPr lang="de-DE" sz="1600" dirty="0"/>
                        <a:t>Gering</a:t>
                      </a:r>
                    </a:p>
                  </a:txBody>
                  <a:tcPr/>
                </a:tc>
                <a:tc>
                  <a:txBody>
                    <a:bodyPr/>
                    <a:lstStyle/>
                    <a:p>
                      <a:pPr marL="0" algn="l" defTabSz="457200" rtl="0" eaLnBrk="1" latinLnBrk="0" hangingPunct="1"/>
                      <a:r>
                        <a:rPr lang="de-DE" sz="1600" b="1" kern="1200" dirty="0">
                          <a:solidFill>
                            <a:schemeClr val="lt1"/>
                          </a:solidFill>
                          <a:latin typeface="+mn-lt"/>
                          <a:ea typeface="+mn-ea"/>
                          <a:cs typeface="+mn-cs"/>
                        </a:rPr>
                        <a:t>Mäßig</a:t>
                      </a:r>
                    </a:p>
                  </a:txBody>
                  <a:tcPr/>
                </a:tc>
                <a:tc>
                  <a:txBody>
                    <a:bodyPr/>
                    <a:lstStyle/>
                    <a:p>
                      <a:pPr marL="0" algn="l" defTabSz="457200" rtl="0" eaLnBrk="1" latinLnBrk="0" hangingPunct="1"/>
                      <a:r>
                        <a:rPr lang="de-DE" sz="1600" b="1" kern="1200" dirty="0">
                          <a:solidFill>
                            <a:schemeClr val="lt1"/>
                          </a:solidFill>
                          <a:latin typeface="+mn-lt"/>
                          <a:ea typeface="+mn-ea"/>
                          <a:cs typeface="+mn-cs"/>
                        </a:rPr>
                        <a:t>Gut</a:t>
                      </a:r>
                    </a:p>
                  </a:txBody>
                  <a:tcPr/>
                </a:tc>
                <a:tc>
                  <a:txBody>
                    <a:bodyPr/>
                    <a:lstStyle/>
                    <a:p>
                      <a:pPr marL="0" algn="l" defTabSz="457200" rtl="0" eaLnBrk="1" latinLnBrk="0" hangingPunct="1"/>
                      <a:r>
                        <a:rPr lang="de-DE" sz="1600" b="1" kern="1200" dirty="0">
                          <a:solidFill>
                            <a:schemeClr val="lt1"/>
                          </a:solidFill>
                          <a:latin typeface="+mn-lt"/>
                          <a:ea typeface="+mn-ea"/>
                          <a:cs typeface="+mn-cs"/>
                        </a:rPr>
                        <a:t>Sehr gut</a:t>
                      </a:r>
                    </a:p>
                  </a:txBody>
                  <a:tcPr/>
                </a:tc>
                <a:tc>
                  <a:txBody>
                    <a:bodyPr/>
                    <a:lstStyle/>
                    <a:p>
                      <a:pPr marL="0" algn="l" defTabSz="457200" rtl="0" eaLnBrk="1" latinLnBrk="0" hangingPunct="1"/>
                      <a:r>
                        <a:rPr lang="de-DE" sz="1600" b="1" kern="1200" dirty="0">
                          <a:solidFill>
                            <a:schemeClr val="lt1"/>
                          </a:solidFill>
                          <a:latin typeface="+mn-lt"/>
                          <a:ea typeface="+mn-ea"/>
                          <a:cs typeface="+mn-cs"/>
                        </a:rPr>
                        <a:t>Ausgezeichnet</a:t>
                      </a:r>
                    </a:p>
                  </a:txBody>
                  <a:tcPr/>
                </a:tc>
                <a:extLst>
                  <a:ext uri="{0D108BD9-81ED-4DB2-BD59-A6C34878D82A}">
                    <a16:rowId xmlns:a16="http://schemas.microsoft.com/office/drawing/2014/main" val="2425543614"/>
                  </a:ext>
                </a:extLst>
              </a:tr>
              <a:tr h="805825">
                <a:tc>
                  <a:txBody>
                    <a:bodyPr/>
                    <a:lstStyle/>
                    <a:p>
                      <a:r>
                        <a:rPr lang="de-DE" sz="1200" dirty="0"/>
                        <a:t>Gesundheitszustand von Säuglingen und Kleinkindern (Jugendlichen, Erwachsenen, älteren Menschen) </a:t>
                      </a:r>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228801367"/>
                  </a:ext>
                </a:extLst>
              </a:tr>
              <a:tr h="447681">
                <a:tc>
                  <a:txBody>
                    <a:bodyPr/>
                    <a:lstStyle/>
                    <a:p>
                      <a:r>
                        <a:rPr lang="de-AT" sz="1200" kern="1200" dirty="0">
                          <a:solidFill>
                            <a:schemeClr val="dk1"/>
                          </a:solidFill>
                          <a:latin typeface="+mn-lt"/>
                          <a:ea typeface="+mn-ea"/>
                          <a:cs typeface="+mn-cs"/>
                        </a:rPr>
                        <a:t>Anzahl von Programmen zur Gesundheitsförderung</a:t>
                      </a:r>
                      <a:endParaRPr lang="de-DE" sz="1200" kern="1200" dirty="0">
                        <a:solidFill>
                          <a:schemeClr val="dk1"/>
                        </a:solidFill>
                        <a:latin typeface="+mn-lt"/>
                        <a:ea typeface="+mn-ea"/>
                        <a:cs typeface="+mn-cs"/>
                      </a:endParaRPr>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val="2093870294"/>
                  </a:ext>
                </a:extLst>
              </a:tr>
              <a:tr h="626753">
                <a:tc>
                  <a:txBody>
                    <a:bodyPr/>
                    <a:lstStyle/>
                    <a:p>
                      <a:pPr marL="0" algn="l" defTabSz="457200" rtl="0" eaLnBrk="1" latinLnBrk="0" hangingPunct="1"/>
                      <a:r>
                        <a:rPr lang="de-AT" sz="1200" kern="1200" dirty="0">
                          <a:solidFill>
                            <a:schemeClr val="dk1"/>
                          </a:solidFill>
                          <a:latin typeface="+mn-lt"/>
                          <a:ea typeface="+mn-ea"/>
                          <a:cs typeface="+mn-cs"/>
                        </a:rPr>
                        <a:t>Beteiligungsrate bei Gesundheitsprogrammen am Arbeitsplatz</a:t>
                      </a:r>
                      <a:endParaRPr lang="de-DE" sz="1200" kern="1200" dirty="0">
                        <a:solidFill>
                          <a:schemeClr val="dk1"/>
                        </a:solidFill>
                        <a:latin typeface="+mn-lt"/>
                        <a:ea typeface="+mn-ea"/>
                        <a:cs typeface="+mn-cs"/>
                      </a:endParaRPr>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519432532"/>
                  </a:ext>
                </a:extLst>
              </a:tr>
              <a:tr h="626753">
                <a:tc>
                  <a:txBody>
                    <a:bodyPr/>
                    <a:lstStyle/>
                    <a:p>
                      <a:pPr marL="0" algn="l" defTabSz="457200" rtl="0" eaLnBrk="1" latinLnBrk="0" hangingPunct="1"/>
                      <a:r>
                        <a:rPr lang="de-AT" sz="1200" kern="1200" dirty="0">
                          <a:solidFill>
                            <a:schemeClr val="dk1"/>
                          </a:solidFill>
                          <a:latin typeface="+mn-lt"/>
                          <a:ea typeface="+mn-ea"/>
                          <a:cs typeface="+mn-cs"/>
                        </a:rPr>
                        <a:t>Beteiligungsrate bei kommunalen Gesundheitsprogrammen</a:t>
                      </a:r>
                      <a:endParaRPr lang="de-DE" sz="1200" kern="1200" dirty="0">
                        <a:solidFill>
                          <a:schemeClr val="dk1"/>
                        </a:solidFill>
                        <a:latin typeface="+mn-lt"/>
                        <a:ea typeface="+mn-ea"/>
                        <a:cs typeface="+mn-cs"/>
                      </a:endParaRP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411486237"/>
                  </a:ext>
                </a:extLst>
              </a:tr>
              <a:tr h="358145">
                <a:tc>
                  <a:txBody>
                    <a:bodyPr/>
                    <a:lstStyle/>
                    <a:p>
                      <a:r>
                        <a:rPr lang="de-DE" sz="1200" kern="1200" dirty="0">
                          <a:solidFill>
                            <a:schemeClr val="dk1"/>
                          </a:solidFill>
                          <a:latin typeface="+mn-lt"/>
                          <a:ea typeface="+mn-ea"/>
                          <a:cs typeface="+mn-cs"/>
                        </a:rPr>
                        <a:t>…und viele mehr…</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114238798"/>
                  </a:ext>
                </a:extLst>
              </a:tr>
            </a:tbl>
          </a:graphicData>
        </a:graphic>
      </p:graphicFrame>
    </p:spTree>
    <p:extLst>
      <p:ext uri="{BB962C8B-B14F-4D97-AF65-F5344CB8AC3E}">
        <p14:creationId xmlns:p14="http://schemas.microsoft.com/office/powerpoint/2010/main" val="141520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609CA-D050-4FF6-802E-63B45B7A3B31}"/>
              </a:ext>
            </a:extLst>
          </p:cNvPr>
          <p:cNvSpPr>
            <a:spLocks noGrp="1"/>
          </p:cNvSpPr>
          <p:nvPr>
            <p:ph type="title"/>
          </p:nvPr>
        </p:nvSpPr>
        <p:spPr>
          <a:xfrm>
            <a:off x="1774092" y="624110"/>
            <a:ext cx="9730520" cy="1280890"/>
          </a:xfrm>
        </p:spPr>
        <p:txBody>
          <a:bodyPr/>
          <a:lstStyle/>
          <a:p>
            <a:r>
              <a:rPr lang="de-DE" b="1" dirty="0"/>
              <a:t> </a:t>
            </a:r>
            <a:br>
              <a:rPr lang="de-DE" b="1" dirty="0"/>
            </a:br>
            <a:r>
              <a:rPr lang="de-DE" b="1" dirty="0"/>
              <a:t>Primary Health Care </a:t>
            </a:r>
            <a:r>
              <a:rPr lang="de-DE" sz="1050" b="1" dirty="0"/>
              <a:t>(WHO, 2018)</a:t>
            </a:r>
          </a:p>
        </p:txBody>
      </p:sp>
      <p:pic>
        <p:nvPicPr>
          <p:cNvPr id="4" name="Inhaltsplatzhalter 3">
            <a:extLst>
              <a:ext uri="{FF2B5EF4-FFF2-40B4-BE49-F238E27FC236}">
                <a16:creationId xmlns:a16="http://schemas.microsoft.com/office/drawing/2014/main" id="{D7A0C96A-121C-4C1E-8DB3-1175017B1D0E}"/>
              </a:ext>
            </a:extLst>
          </p:cNvPr>
          <p:cNvPicPr>
            <a:picLocks noGrp="1" noChangeAspect="1"/>
          </p:cNvPicPr>
          <p:nvPr>
            <p:ph idx="1"/>
          </p:nvPr>
        </p:nvPicPr>
        <p:blipFill>
          <a:blip r:embed="rId3"/>
          <a:stretch>
            <a:fillRect/>
          </a:stretch>
        </p:blipFill>
        <p:spPr>
          <a:xfrm>
            <a:off x="5269616" y="3796424"/>
            <a:ext cx="3396354" cy="2181185"/>
          </a:xfrm>
          <a:prstGeom prst="rect">
            <a:avLst/>
          </a:prstGeom>
        </p:spPr>
      </p:pic>
      <p:sp>
        <p:nvSpPr>
          <p:cNvPr id="9" name="Rechteck 8">
            <a:extLst>
              <a:ext uri="{FF2B5EF4-FFF2-40B4-BE49-F238E27FC236}">
                <a16:creationId xmlns:a16="http://schemas.microsoft.com/office/drawing/2014/main" id="{B6A57658-7729-4BF8-AC10-ADE5D9CEE7DA}"/>
              </a:ext>
            </a:extLst>
          </p:cNvPr>
          <p:cNvSpPr/>
          <p:nvPr/>
        </p:nvSpPr>
        <p:spPr>
          <a:xfrm>
            <a:off x="1852245" y="2628781"/>
            <a:ext cx="8987693" cy="1323439"/>
          </a:xfrm>
          <a:prstGeom prst="rect">
            <a:avLst/>
          </a:prstGeom>
        </p:spPr>
        <p:txBody>
          <a:bodyPr wrap="square">
            <a:spAutoFit/>
          </a:bodyPr>
          <a:lstStyle/>
          <a:p>
            <a:r>
              <a:rPr lang="en-US" b="1" dirty="0"/>
              <a:t>WHO Europe – Primary Health Care:</a:t>
            </a:r>
          </a:p>
          <a:p>
            <a:r>
              <a:rPr lang="en-US" dirty="0"/>
              <a:t>Primary health care is health care received in the community, usually from </a:t>
            </a:r>
            <a:r>
              <a:rPr lang="en-US" b="1" dirty="0"/>
              <a:t>family doctors, </a:t>
            </a:r>
            <a:r>
              <a:rPr lang="en-US" b="1" dirty="0">
                <a:solidFill>
                  <a:srgbClr val="C00000"/>
                </a:solidFill>
              </a:rPr>
              <a:t>community nurses</a:t>
            </a:r>
            <a:r>
              <a:rPr lang="en-US" dirty="0"/>
              <a:t>, </a:t>
            </a:r>
            <a:r>
              <a:rPr lang="en-US" b="1" dirty="0"/>
              <a:t>staff in local clinics or other health professionals. </a:t>
            </a:r>
          </a:p>
          <a:p>
            <a:r>
              <a:rPr lang="en-US" sz="800" dirty="0"/>
              <a:t>     (WHO Europe, 2018)</a:t>
            </a:r>
          </a:p>
        </p:txBody>
      </p:sp>
    </p:spTree>
    <p:extLst>
      <p:ext uri="{BB962C8B-B14F-4D97-AF65-F5344CB8AC3E}">
        <p14:creationId xmlns:p14="http://schemas.microsoft.com/office/powerpoint/2010/main" val="1063204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B5277-DF9E-4CEE-B209-EF45E7B3A4F1}"/>
              </a:ext>
            </a:extLst>
          </p:cNvPr>
          <p:cNvSpPr>
            <a:spLocks noGrp="1"/>
          </p:cNvSpPr>
          <p:nvPr>
            <p:ph type="title"/>
          </p:nvPr>
        </p:nvSpPr>
        <p:spPr>
          <a:xfrm>
            <a:off x="2592925" y="816428"/>
            <a:ext cx="8911687" cy="1088571"/>
          </a:xfrm>
        </p:spPr>
        <p:txBody>
          <a:bodyPr/>
          <a:lstStyle/>
          <a:p>
            <a:r>
              <a:rPr lang="de-DE" b="1" dirty="0"/>
              <a:t>Pflegeinterventionen – NIC </a:t>
            </a:r>
            <a:r>
              <a:rPr lang="de-DE" sz="1100" dirty="0"/>
              <a:t>(</a:t>
            </a:r>
            <a:r>
              <a:rPr lang="de-DE" sz="1100" dirty="0" err="1"/>
              <a:t>Buchelek</a:t>
            </a:r>
            <a:r>
              <a:rPr lang="de-DE" sz="1100" dirty="0"/>
              <a:t> et al. 2016)   </a:t>
            </a:r>
          </a:p>
        </p:txBody>
      </p:sp>
      <p:sp>
        <p:nvSpPr>
          <p:cNvPr id="3" name="Inhaltsplatzhalter 2">
            <a:extLst>
              <a:ext uri="{FF2B5EF4-FFF2-40B4-BE49-F238E27FC236}">
                <a16:creationId xmlns:a16="http://schemas.microsoft.com/office/drawing/2014/main" id="{CD30FFFE-4983-4756-AC04-F277E37601B7}"/>
              </a:ext>
            </a:extLst>
          </p:cNvPr>
          <p:cNvSpPr>
            <a:spLocks noGrp="1"/>
          </p:cNvSpPr>
          <p:nvPr>
            <p:ph idx="1"/>
          </p:nvPr>
        </p:nvSpPr>
        <p:spPr/>
        <p:txBody>
          <a:bodyPr/>
          <a:lstStyle/>
          <a:p>
            <a:r>
              <a:rPr lang="de-DE" dirty="0"/>
              <a:t>Physiologie grundlegend</a:t>
            </a:r>
          </a:p>
          <a:p>
            <a:r>
              <a:rPr lang="de-DE" dirty="0"/>
              <a:t>Physiologie komplex</a:t>
            </a:r>
          </a:p>
          <a:p>
            <a:r>
              <a:rPr lang="de-DE" dirty="0"/>
              <a:t>Verhalten</a:t>
            </a:r>
          </a:p>
          <a:p>
            <a:r>
              <a:rPr lang="de-DE" dirty="0"/>
              <a:t>Sicherheit</a:t>
            </a:r>
          </a:p>
          <a:p>
            <a:r>
              <a:rPr lang="de-DE" dirty="0"/>
              <a:t>Familie</a:t>
            </a:r>
          </a:p>
          <a:p>
            <a:r>
              <a:rPr lang="de-DE" dirty="0"/>
              <a:t>Gesundheitssystem</a:t>
            </a:r>
          </a:p>
          <a:p>
            <a:r>
              <a:rPr lang="de-DE" dirty="0"/>
              <a:t>Gemeinde</a:t>
            </a:r>
          </a:p>
        </p:txBody>
      </p:sp>
    </p:spTree>
    <p:extLst>
      <p:ext uri="{BB962C8B-B14F-4D97-AF65-F5344CB8AC3E}">
        <p14:creationId xmlns:p14="http://schemas.microsoft.com/office/powerpoint/2010/main" val="2829582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4EA8B-4E57-454E-9AED-72826216D06D}"/>
              </a:ext>
            </a:extLst>
          </p:cNvPr>
          <p:cNvSpPr>
            <a:spLocks noGrp="1"/>
          </p:cNvSpPr>
          <p:nvPr>
            <p:ph type="title"/>
          </p:nvPr>
        </p:nvSpPr>
        <p:spPr>
          <a:xfrm>
            <a:off x="2141104" y="265370"/>
            <a:ext cx="9531476" cy="654546"/>
          </a:xfrm>
        </p:spPr>
        <p:txBody>
          <a:bodyPr>
            <a:normAutofit/>
          </a:bodyPr>
          <a:lstStyle/>
          <a:p>
            <a:r>
              <a:rPr lang="de-DE" sz="3200" b="1" dirty="0"/>
              <a:t>Familienunterstützung</a:t>
            </a:r>
            <a:r>
              <a:rPr lang="de-DE" sz="3200" dirty="0"/>
              <a:t> </a:t>
            </a:r>
          </a:p>
        </p:txBody>
      </p:sp>
      <p:sp>
        <p:nvSpPr>
          <p:cNvPr id="3" name="Inhaltsplatzhalter 2">
            <a:extLst>
              <a:ext uri="{FF2B5EF4-FFF2-40B4-BE49-F238E27FC236}">
                <a16:creationId xmlns:a16="http://schemas.microsoft.com/office/drawing/2014/main" id="{7681AADA-9836-487B-A2DF-1CB5AD7E09C0}"/>
              </a:ext>
            </a:extLst>
          </p:cNvPr>
          <p:cNvSpPr>
            <a:spLocks noGrp="1"/>
          </p:cNvSpPr>
          <p:nvPr>
            <p:ph idx="1"/>
          </p:nvPr>
        </p:nvSpPr>
        <p:spPr>
          <a:xfrm>
            <a:off x="1772816" y="946778"/>
            <a:ext cx="9731796" cy="4770579"/>
          </a:xfrm>
        </p:spPr>
        <p:txBody>
          <a:bodyPr/>
          <a:lstStyle/>
          <a:p>
            <a:r>
              <a:rPr lang="de-DE" sz="1400" b="1" dirty="0"/>
              <a:t>Bereich: Familie </a:t>
            </a:r>
          </a:p>
          <a:p>
            <a:r>
              <a:rPr lang="de-DE" sz="1400" dirty="0"/>
              <a:t>Klasse: Pflege im Lebenslauf</a:t>
            </a:r>
          </a:p>
          <a:p>
            <a:r>
              <a:rPr lang="de-DE" sz="1400" b="1" dirty="0"/>
              <a:t>Pflegezeit</a:t>
            </a:r>
            <a:r>
              <a:rPr lang="de-DE" sz="1400" dirty="0"/>
              <a:t> mehr als eine Stunde, </a:t>
            </a:r>
            <a:r>
              <a:rPr lang="de-DE" sz="1400" b="1" dirty="0"/>
              <a:t>Ausbildungsniveau</a:t>
            </a:r>
            <a:r>
              <a:rPr lang="de-DE" sz="1400" dirty="0"/>
              <a:t> Pflegefachperson</a:t>
            </a:r>
          </a:p>
          <a:p>
            <a:r>
              <a:rPr lang="de-DE" sz="1400" b="1" dirty="0"/>
              <a:t>Definition:</a:t>
            </a:r>
            <a:r>
              <a:rPr lang="de-DE" sz="1400" dirty="0"/>
              <a:t> Förderung von Wertvorstellungen, Interessen und Zielen einer Familie</a:t>
            </a:r>
          </a:p>
          <a:p>
            <a:pPr marL="0" indent="0">
              <a:buNone/>
            </a:pPr>
            <a:endParaRPr lang="de-DE" dirty="0"/>
          </a:p>
        </p:txBody>
      </p:sp>
      <p:graphicFrame>
        <p:nvGraphicFramePr>
          <p:cNvPr id="4" name="Tabelle 3">
            <a:extLst>
              <a:ext uri="{FF2B5EF4-FFF2-40B4-BE49-F238E27FC236}">
                <a16:creationId xmlns:a16="http://schemas.microsoft.com/office/drawing/2014/main" id="{4C6308B5-624D-41B8-A1F9-D97BAE90DBCD}"/>
              </a:ext>
            </a:extLst>
          </p:cNvPr>
          <p:cNvGraphicFramePr>
            <a:graphicFrameLocks noGrp="1"/>
          </p:cNvGraphicFramePr>
          <p:nvPr>
            <p:extLst>
              <p:ext uri="{D42A27DB-BD31-4B8C-83A1-F6EECF244321}">
                <p14:modId xmlns:p14="http://schemas.microsoft.com/office/powerpoint/2010/main" val="704780604"/>
              </p:ext>
            </p:extLst>
          </p:nvPr>
        </p:nvGraphicFramePr>
        <p:xfrm>
          <a:off x="1973136" y="2463282"/>
          <a:ext cx="9419542" cy="3834621"/>
        </p:xfrm>
        <a:graphic>
          <a:graphicData uri="http://schemas.openxmlformats.org/drawingml/2006/table">
            <a:tbl>
              <a:tblPr firstRow="1" bandRow="1">
                <a:tableStyleId>{5C22544A-7EE6-4342-B048-85BDC9FD1C3A}</a:tableStyleId>
              </a:tblPr>
              <a:tblGrid>
                <a:gridCol w="4738927">
                  <a:extLst>
                    <a:ext uri="{9D8B030D-6E8A-4147-A177-3AD203B41FA5}">
                      <a16:colId xmlns:a16="http://schemas.microsoft.com/office/drawing/2014/main" val="2233962714"/>
                    </a:ext>
                  </a:extLst>
                </a:gridCol>
                <a:gridCol w="4680615">
                  <a:extLst>
                    <a:ext uri="{9D8B030D-6E8A-4147-A177-3AD203B41FA5}">
                      <a16:colId xmlns:a16="http://schemas.microsoft.com/office/drawing/2014/main" val="867867480"/>
                    </a:ext>
                  </a:extLst>
                </a:gridCol>
              </a:tblGrid>
              <a:tr h="354832">
                <a:tc>
                  <a:txBody>
                    <a:bodyPr/>
                    <a:lstStyle/>
                    <a:p>
                      <a:r>
                        <a:rPr lang="de-DE" dirty="0"/>
                        <a:t>Pflegeaktivitäten</a:t>
                      </a:r>
                    </a:p>
                  </a:txBody>
                  <a:tcPr/>
                </a:tc>
                <a:tc>
                  <a:txBody>
                    <a:bodyPr/>
                    <a:lstStyle/>
                    <a:p>
                      <a:endParaRPr lang="de-DE"/>
                    </a:p>
                  </a:txBody>
                  <a:tcPr/>
                </a:tc>
                <a:extLst>
                  <a:ext uri="{0D108BD9-81ED-4DB2-BD59-A6C34878D82A}">
                    <a16:rowId xmlns:a16="http://schemas.microsoft.com/office/drawing/2014/main" val="4170107824"/>
                  </a:ext>
                </a:extLst>
              </a:tr>
              <a:tr h="798372">
                <a:tc>
                  <a:txBody>
                    <a:bodyPr/>
                    <a:lstStyle/>
                    <a:p>
                      <a:pPr marL="0" algn="l" defTabSz="457200" rtl="0" eaLnBrk="1" latinLnBrk="0" hangingPunct="1"/>
                      <a:r>
                        <a:rPr lang="de-DE" sz="1600" kern="1200" dirty="0">
                          <a:solidFill>
                            <a:schemeClr val="dk1"/>
                          </a:solidFill>
                          <a:latin typeface="+mn-lt"/>
                          <a:ea typeface="+mn-ea"/>
                          <a:cs typeface="+mn-cs"/>
                        </a:rPr>
                        <a:t>Einschätzen der emotionalen Reaktion der Familie auf den Zustand des Patienten/der Patientin</a:t>
                      </a:r>
                    </a:p>
                  </a:txBody>
                  <a:tcPr/>
                </a:tc>
                <a:tc>
                  <a:txBody>
                    <a:bodyPr/>
                    <a:lstStyle/>
                    <a:p>
                      <a:pPr marL="0" algn="l" defTabSz="457200" rtl="0" eaLnBrk="1" latinLnBrk="0" hangingPunct="1"/>
                      <a:r>
                        <a:rPr lang="de-DE" sz="1600" kern="1200" dirty="0">
                          <a:solidFill>
                            <a:schemeClr val="dk1"/>
                          </a:solidFill>
                          <a:latin typeface="+mn-lt"/>
                          <a:ea typeface="+mn-ea"/>
                          <a:cs typeface="+mn-cs"/>
                        </a:rPr>
                        <a:t>Fördern eines vertrauensvollen Verhältnisses zur Familie</a:t>
                      </a:r>
                    </a:p>
                  </a:txBody>
                  <a:tcPr/>
                </a:tc>
                <a:extLst>
                  <a:ext uri="{0D108BD9-81ED-4DB2-BD59-A6C34878D82A}">
                    <a16:rowId xmlns:a16="http://schemas.microsoft.com/office/drawing/2014/main" val="3337604022"/>
                  </a:ext>
                </a:extLst>
              </a:tr>
              <a:tr h="798372">
                <a:tc>
                  <a:txBody>
                    <a:bodyPr/>
                    <a:lstStyle/>
                    <a:p>
                      <a:pPr marL="0" algn="l" defTabSz="457200" rtl="0" eaLnBrk="1" latinLnBrk="0" hangingPunct="1"/>
                      <a:r>
                        <a:rPr lang="de-DE" sz="1600" kern="1200" dirty="0">
                          <a:solidFill>
                            <a:schemeClr val="dk1"/>
                          </a:solidFill>
                          <a:latin typeface="+mn-lt"/>
                          <a:ea typeface="+mn-ea"/>
                          <a:cs typeface="+mn-cs"/>
                        </a:rPr>
                        <a:t>Zuhören, wenn Familienangehörige Sorgen, Gefühle und Fragen äußern </a:t>
                      </a:r>
                    </a:p>
                  </a:txBody>
                  <a:tcPr/>
                </a:tc>
                <a:tc>
                  <a:txBody>
                    <a:bodyPr/>
                    <a:lstStyle/>
                    <a:p>
                      <a:pPr marL="0" algn="l" defTabSz="457200" rtl="0" eaLnBrk="1" latinLnBrk="0" hangingPunct="1"/>
                      <a:r>
                        <a:rPr lang="de-DE" sz="1600" kern="1200" dirty="0">
                          <a:solidFill>
                            <a:schemeClr val="dk1"/>
                          </a:solidFill>
                          <a:latin typeface="+mn-lt"/>
                          <a:ea typeface="+mn-ea"/>
                          <a:cs typeface="+mn-cs"/>
                        </a:rPr>
                        <a:t>Sorgen für Unterstützung beim Erfüllen der Grundbedürfnisse der Familie, wie Unterkunft, Nahrung und Kleidung</a:t>
                      </a:r>
                    </a:p>
                  </a:txBody>
                  <a:tcPr/>
                </a:tc>
                <a:extLst>
                  <a:ext uri="{0D108BD9-81ED-4DB2-BD59-A6C34878D82A}">
                    <a16:rowId xmlns:a16="http://schemas.microsoft.com/office/drawing/2014/main" val="67353444"/>
                  </a:ext>
                </a:extLst>
              </a:tr>
              <a:tr h="1457181">
                <a:tc>
                  <a:txBody>
                    <a:bodyPr/>
                    <a:lstStyle/>
                    <a:p>
                      <a:r>
                        <a:rPr lang="de-DE" sz="1600" dirty="0"/>
                        <a:t>Beantworten sämtlicher Fragen von Familienmitgliedern oder unterstützen darin Antworten zu erhalten</a:t>
                      </a:r>
                    </a:p>
                  </a:txBody>
                  <a:tcPr/>
                </a:tc>
                <a:tc>
                  <a:txBody>
                    <a:bodyPr/>
                    <a:lstStyle/>
                    <a:p>
                      <a:pPr marL="0" algn="l" defTabSz="457200" rtl="0" eaLnBrk="1" latinLnBrk="0" hangingPunct="1"/>
                      <a:r>
                        <a:rPr lang="de-DE" sz="1600" kern="1200" dirty="0">
                          <a:solidFill>
                            <a:schemeClr val="dk1"/>
                          </a:solidFill>
                          <a:latin typeface="+mn-lt"/>
                          <a:ea typeface="+mn-ea"/>
                          <a:cs typeface="+mn-cs"/>
                        </a:rPr>
                        <a:t>Unterstützen der Familie, erforderliche Kenntnisse, Fähigkeiten und Materialien für die Pflege des Patienten/der Patientin zu erwerben, um ihre Entscheidung für dessen Pflege tragen zu können</a:t>
                      </a:r>
                    </a:p>
                  </a:txBody>
                  <a:tcPr/>
                </a:tc>
                <a:extLst>
                  <a:ext uri="{0D108BD9-81ED-4DB2-BD59-A6C34878D82A}">
                    <a16:rowId xmlns:a16="http://schemas.microsoft.com/office/drawing/2014/main" val="2407527885"/>
                  </a:ext>
                </a:extLst>
              </a:tr>
              <a:tr h="354832">
                <a:tc>
                  <a:txBody>
                    <a:bodyPr/>
                    <a:lstStyle/>
                    <a:p>
                      <a:pPr marL="0" algn="l" defTabSz="457200" rtl="0" eaLnBrk="1" latinLnBrk="0" hangingPunct="1"/>
                      <a:r>
                        <a:rPr lang="de-DE" sz="1600" kern="1200" dirty="0">
                          <a:solidFill>
                            <a:schemeClr val="dk1"/>
                          </a:solidFill>
                          <a:latin typeface="+mn-lt"/>
                          <a:ea typeface="+mn-ea"/>
                          <a:cs typeface="+mn-cs"/>
                        </a:rPr>
                        <a:t>…und viele mehr….</a:t>
                      </a:r>
                    </a:p>
                  </a:txBody>
                  <a:tcPr/>
                </a:tc>
                <a:tc>
                  <a:txBody>
                    <a:bodyPr/>
                    <a:lstStyle/>
                    <a:p>
                      <a:endParaRPr lang="de-DE" dirty="0"/>
                    </a:p>
                  </a:txBody>
                  <a:tcPr/>
                </a:tc>
                <a:extLst>
                  <a:ext uri="{0D108BD9-81ED-4DB2-BD59-A6C34878D82A}">
                    <a16:rowId xmlns:a16="http://schemas.microsoft.com/office/drawing/2014/main" val="2307524161"/>
                  </a:ext>
                </a:extLst>
              </a:tr>
            </a:tbl>
          </a:graphicData>
        </a:graphic>
      </p:graphicFrame>
    </p:spTree>
    <p:extLst>
      <p:ext uri="{BB962C8B-B14F-4D97-AF65-F5344CB8AC3E}">
        <p14:creationId xmlns:p14="http://schemas.microsoft.com/office/powerpoint/2010/main" val="332673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DE247-7631-49F3-B1CF-3A0105FB5DB3}"/>
              </a:ext>
            </a:extLst>
          </p:cNvPr>
          <p:cNvSpPr>
            <a:spLocks noGrp="1"/>
          </p:cNvSpPr>
          <p:nvPr>
            <p:ph type="title"/>
          </p:nvPr>
        </p:nvSpPr>
        <p:spPr>
          <a:xfrm>
            <a:off x="2285999" y="624110"/>
            <a:ext cx="9218613" cy="688875"/>
          </a:xfrm>
        </p:spPr>
        <p:txBody>
          <a:bodyPr>
            <a:normAutofit/>
          </a:bodyPr>
          <a:lstStyle/>
          <a:p>
            <a:r>
              <a:rPr lang="de-DE" sz="3200" b="1" dirty="0"/>
              <a:t>Gemeindegesundheitsentwicklung</a:t>
            </a:r>
          </a:p>
        </p:txBody>
      </p:sp>
      <p:sp>
        <p:nvSpPr>
          <p:cNvPr id="3" name="Inhaltsplatzhalter 2">
            <a:extLst>
              <a:ext uri="{FF2B5EF4-FFF2-40B4-BE49-F238E27FC236}">
                <a16:creationId xmlns:a16="http://schemas.microsoft.com/office/drawing/2014/main" id="{1EC68520-1A12-4677-A2F3-605490DDB551}"/>
              </a:ext>
            </a:extLst>
          </p:cNvPr>
          <p:cNvSpPr>
            <a:spLocks noGrp="1"/>
          </p:cNvSpPr>
          <p:nvPr>
            <p:ph idx="1"/>
          </p:nvPr>
        </p:nvSpPr>
        <p:spPr>
          <a:xfrm>
            <a:off x="2286000" y="1312985"/>
            <a:ext cx="9218612" cy="4598237"/>
          </a:xfrm>
        </p:spPr>
        <p:txBody>
          <a:bodyPr>
            <a:normAutofit/>
          </a:bodyPr>
          <a:lstStyle/>
          <a:p>
            <a:r>
              <a:rPr lang="de-DE" sz="1400" b="1" dirty="0"/>
              <a:t>Bereich Gemeinde  </a:t>
            </a:r>
            <a:r>
              <a:rPr lang="de-DE" sz="1400" dirty="0"/>
              <a:t>Klasse: Förderung der Gemeinde – Gesundheit</a:t>
            </a:r>
          </a:p>
          <a:p>
            <a:r>
              <a:rPr lang="de-DE" sz="1400" b="1" dirty="0"/>
              <a:t>Pflegezeit:</a:t>
            </a:r>
            <a:r>
              <a:rPr lang="de-DE" sz="1400" dirty="0"/>
              <a:t> mehr als eine Stunde, Pflegefachperson mit Weiterbildung/Studium</a:t>
            </a:r>
          </a:p>
          <a:p>
            <a:r>
              <a:rPr lang="de-DE" sz="1400" b="1" dirty="0"/>
              <a:t>Definition:</a:t>
            </a:r>
            <a:r>
              <a:rPr lang="de-DE" sz="1400" dirty="0"/>
              <a:t> Fördern von Gemeindemitgliedern beim Feststellen gemeindebezogener Gesundheitsprobleme, beim Mobilisieren von Ressourcen und beim Verwirklichen von Lösungen</a:t>
            </a:r>
          </a:p>
        </p:txBody>
      </p:sp>
      <p:graphicFrame>
        <p:nvGraphicFramePr>
          <p:cNvPr id="4" name="Tabelle 3">
            <a:extLst>
              <a:ext uri="{FF2B5EF4-FFF2-40B4-BE49-F238E27FC236}">
                <a16:creationId xmlns:a16="http://schemas.microsoft.com/office/drawing/2014/main" id="{24FAA7AB-A8CB-40CA-8236-9A38E65EFDE2}"/>
              </a:ext>
            </a:extLst>
          </p:cNvPr>
          <p:cNvGraphicFramePr>
            <a:graphicFrameLocks noGrp="1"/>
          </p:cNvGraphicFramePr>
          <p:nvPr>
            <p:extLst>
              <p:ext uri="{D42A27DB-BD31-4B8C-83A1-F6EECF244321}">
                <p14:modId xmlns:p14="http://schemas.microsoft.com/office/powerpoint/2010/main" val="1310652307"/>
              </p:ext>
            </p:extLst>
          </p:nvPr>
        </p:nvGraphicFramePr>
        <p:xfrm>
          <a:off x="2307771" y="2774031"/>
          <a:ext cx="8582967" cy="3698240"/>
        </p:xfrm>
        <a:graphic>
          <a:graphicData uri="http://schemas.openxmlformats.org/drawingml/2006/table">
            <a:tbl>
              <a:tblPr firstRow="1" bandRow="1">
                <a:tableStyleId>{5C22544A-7EE6-4342-B048-85BDC9FD1C3A}</a:tableStyleId>
              </a:tblPr>
              <a:tblGrid>
                <a:gridCol w="4280598">
                  <a:extLst>
                    <a:ext uri="{9D8B030D-6E8A-4147-A177-3AD203B41FA5}">
                      <a16:colId xmlns:a16="http://schemas.microsoft.com/office/drawing/2014/main" val="102774344"/>
                    </a:ext>
                  </a:extLst>
                </a:gridCol>
                <a:gridCol w="4302369">
                  <a:extLst>
                    <a:ext uri="{9D8B030D-6E8A-4147-A177-3AD203B41FA5}">
                      <a16:colId xmlns:a16="http://schemas.microsoft.com/office/drawing/2014/main" val="2739803706"/>
                    </a:ext>
                  </a:extLst>
                </a:gridCol>
              </a:tblGrid>
              <a:tr h="370840">
                <a:tc>
                  <a:txBody>
                    <a:bodyPr/>
                    <a:lstStyle/>
                    <a:p>
                      <a:r>
                        <a:rPr lang="de-DE" dirty="0"/>
                        <a:t>Pflegeaktivitäten</a:t>
                      </a:r>
                    </a:p>
                  </a:txBody>
                  <a:tcPr/>
                </a:tc>
                <a:tc>
                  <a:txBody>
                    <a:bodyPr/>
                    <a:lstStyle/>
                    <a:p>
                      <a:endParaRPr lang="de-DE"/>
                    </a:p>
                  </a:txBody>
                  <a:tcPr/>
                </a:tc>
                <a:extLst>
                  <a:ext uri="{0D108BD9-81ED-4DB2-BD59-A6C34878D82A}">
                    <a16:rowId xmlns:a16="http://schemas.microsoft.com/office/drawing/2014/main" val="2089487564"/>
                  </a:ext>
                </a:extLst>
              </a:tr>
              <a:tr h="370840">
                <a:tc>
                  <a:txBody>
                    <a:bodyPr/>
                    <a:lstStyle/>
                    <a:p>
                      <a:r>
                        <a:rPr lang="de-DE" sz="1600" dirty="0"/>
                        <a:t>Ermitteln der Gesundheitsprobleme, -stärken und –</a:t>
                      </a:r>
                      <a:r>
                        <a:rPr lang="de-DE" sz="1600" dirty="0" err="1"/>
                        <a:t>prioritäten</a:t>
                      </a:r>
                      <a:r>
                        <a:rPr lang="de-DE" sz="1600" dirty="0"/>
                        <a:t> zusammen mit den Partner*innen der Gemeinde</a:t>
                      </a:r>
                    </a:p>
                  </a:txBody>
                  <a:tcPr/>
                </a:tc>
                <a:tc>
                  <a:txBody>
                    <a:bodyPr/>
                    <a:lstStyle/>
                    <a:p>
                      <a:pPr marL="0" algn="l" defTabSz="457200" rtl="0" eaLnBrk="1" latinLnBrk="0" hangingPunct="1"/>
                      <a:r>
                        <a:rPr lang="de-DE" sz="1600" kern="1200" dirty="0">
                          <a:solidFill>
                            <a:schemeClr val="dk1"/>
                          </a:solidFill>
                          <a:latin typeface="+mn-lt"/>
                          <a:ea typeface="+mn-ea"/>
                          <a:cs typeface="+mn-cs"/>
                        </a:rPr>
                        <a:t>Eintreten in einen Dialog, um kommunale Gesundheitsbelange zu definieren und Aktionspläne zu entwickeln </a:t>
                      </a:r>
                    </a:p>
                  </a:txBody>
                  <a:tcPr/>
                </a:tc>
                <a:extLst>
                  <a:ext uri="{0D108BD9-81ED-4DB2-BD59-A6C34878D82A}">
                    <a16:rowId xmlns:a16="http://schemas.microsoft.com/office/drawing/2014/main" val="2289685934"/>
                  </a:ext>
                </a:extLst>
              </a:tr>
              <a:tr h="428236">
                <a:tc>
                  <a:txBody>
                    <a:bodyPr/>
                    <a:lstStyle/>
                    <a:p>
                      <a:pPr marL="0" algn="l" defTabSz="457200" rtl="0" eaLnBrk="1" latinLnBrk="0" hangingPunct="1"/>
                      <a:r>
                        <a:rPr lang="de-DE" sz="1600" kern="1200" dirty="0">
                          <a:solidFill>
                            <a:schemeClr val="dk1"/>
                          </a:solidFill>
                          <a:latin typeface="+mn-lt"/>
                          <a:ea typeface="+mn-ea"/>
                          <a:cs typeface="+mn-cs"/>
                        </a:rPr>
                        <a:t>Unterstützen der Gemeindemitglieder beim Wecken des Bewusstseins für Gesundheitsprobleme und -belange</a:t>
                      </a:r>
                    </a:p>
                  </a:txBody>
                  <a:tcPr/>
                </a:tc>
                <a:tc>
                  <a:txBody>
                    <a:bodyPr/>
                    <a:lstStyle/>
                    <a:p>
                      <a:pPr marL="0" algn="l" defTabSz="457200" rtl="0" eaLnBrk="1" latinLnBrk="0" hangingPunct="1"/>
                      <a:r>
                        <a:rPr lang="de-DE" sz="1600" kern="1200" dirty="0">
                          <a:solidFill>
                            <a:schemeClr val="dk1"/>
                          </a:solidFill>
                          <a:latin typeface="+mn-lt"/>
                          <a:ea typeface="+mn-ea"/>
                          <a:cs typeface="+mn-cs"/>
                        </a:rPr>
                        <a:t>Unterstützen der Gemeindemitglieder bei der Entwicklung und Beschaffung von Ressourcen </a:t>
                      </a:r>
                    </a:p>
                  </a:txBody>
                  <a:tcPr/>
                </a:tc>
                <a:extLst>
                  <a:ext uri="{0D108BD9-81ED-4DB2-BD59-A6C34878D82A}">
                    <a16:rowId xmlns:a16="http://schemas.microsoft.com/office/drawing/2014/main" val="4129386322"/>
                  </a:ext>
                </a:extLst>
              </a:tr>
              <a:tr h="370840">
                <a:tc>
                  <a:txBody>
                    <a:bodyPr/>
                    <a:lstStyle/>
                    <a:p>
                      <a:pPr marL="0" algn="l" defTabSz="457200" rtl="0" eaLnBrk="1" latinLnBrk="0" hangingPunct="1"/>
                      <a:r>
                        <a:rPr lang="de-DE" sz="1600" kern="1200" dirty="0">
                          <a:solidFill>
                            <a:schemeClr val="dk1"/>
                          </a:solidFill>
                          <a:latin typeface="+mn-lt"/>
                          <a:ea typeface="+mn-ea"/>
                          <a:cs typeface="+mn-cs"/>
                        </a:rPr>
                        <a:t>Verbessern kommunaler Unterstützungsnetzwerke</a:t>
                      </a:r>
                    </a:p>
                  </a:txBody>
                  <a:tcPr/>
                </a:tc>
                <a:tc>
                  <a:txBody>
                    <a:bodyPr/>
                    <a:lstStyle/>
                    <a:p>
                      <a:pPr marL="0" algn="l" defTabSz="457200" rtl="0" eaLnBrk="1" latinLnBrk="0" hangingPunct="1"/>
                      <a:r>
                        <a:rPr lang="de-DE" sz="1600" kern="1200" dirty="0">
                          <a:solidFill>
                            <a:schemeClr val="dk1"/>
                          </a:solidFill>
                          <a:latin typeface="+mn-lt"/>
                          <a:ea typeface="+mn-ea"/>
                          <a:cs typeface="+mn-cs"/>
                        </a:rPr>
                        <a:t>Entwicklung von Mechanismen zur Beteiligung von Gemeindemitgliedern an lokalen, regionalen und nationalen Aktivitäten in Zusammenhang mit Gesundheitsleistungen</a:t>
                      </a:r>
                    </a:p>
                  </a:txBody>
                  <a:tcPr/>
                </a:tc>
                <a:extLst>
                  <a:ext uri="{0D108BD9-81ED-4DB2-BD59-A6C34878D82A}">
                    <a16:rowId xmlns:a16="http://schemas.microsoft.com/office/drawing/2014/main" val="348401738"/>
                  </a:ext>
                </a:extLst>
              </a:tr>
              <a:tr h="370840">
                <a:tc>
                  <a:txBody>
                    <a:bodyPr/>
                    <a:lstStyle/>
                    <a:p>
                      <a:r>
                        <a:rPr lang="de-DE" sz="1600" kern="1200" dirty="0">
                          <a:solidFill>
                            <a:schemeClr val="dk1"/>
                          </a:solidFill>
                          <a:latin typeface="+mn-lt"/>
                          <a:ea typeface="+mn-ea"/>
                          <a:cs typeface="+mn-cs"/>
                        </a:rPr>
                        <a:t>…und viele mehr…</a:t>
                      </a:r>
                    </a:p>
                  </a:txBody>
                  <a:tcPr/>
                </a:tc>
                <a:tc>
                  <a:txBody>
                    <a:bodyPr/>
                    <a:lstStyle/>
                    <a:p>
                      <a:endParaRPr lang="de-DE" dirty="0"/>
                    </a:p>
                  </a:txBody>
                  <a:tcPr/>
                </a:tc>
                <a:extLst>
                  <a:ext uri="{0D108BD9-81ED-4DB2-BD59-A6C34878D82A}">
                    <a16:rowId xmlns:a16="http://schemas.microsoft.com/office/drawing/2014/main" val="2521624152"/>
                  </a:ext>
                </a:extLst>
              </a:tr>
            </a:tbl>
          </a:graphicData>
        </a:graphic>
      </p:graphicFrame>
    </p:spTree>
    <p:extLst>
      <p:ext uri="{BB962C8B-B14F-4D97-AF65-F5344CB8AC3E}">
        <p14:creationId xmlns:p14="http://schemas.microsoft.com/office/powerpoint/2010/main" val="1047069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2136A-D5A4-4000-A728-CE8877BAD852}"/>
              </a:ext>
            </a:extLst>
          </p:cNvPr>
          <p:cNvSpPr>
            <a:spLocks noGrp="1"/>
          </p:cNvSpPr>
          <p:nvPr>
            <p:ph type="title"/>
          </p:nvPr>
        </p:nvSpPr>
        <p:spPr>
          <a:xfrm>
            <a:off x="2107733" y="689424"/>
            <a:ext cx="8911687" cy="1280890"/>
          </a:xfrm>
        </p:spPr>
        <p:txBody>
          <a:bodyPr>
            <a:normAutofit fontScale="90000"/>
          </a:bodyPr>
          <a:lstStyle/>
          <a:p>
            <a:r>
              <a:rPr lang="de-DE" b="1" dirty="0"/>
              <a:t>Nationale und internationaler Vergleich -  Gegebenheiten der Implementierung</a:t>
            </a:r>
          </a:p>
        </p:txBody>
      </p:sp>
      <p:sp>
        <p:nvSpPr>
          <p:cNvPr id="3" name="Inhaltsplatzhalter 2">
            <a:extLst>
              <a:ext uri="{FF2B5EF4-FFF2-40B4-BE49-F238E27FC236}">
                <a16:creationId xmlns:a16="http://schemas.microsoft.com/office/drawing/2014/main" id="{E4B62A3D-3B8D-4BCA-AEEC-15E22EBFAE72}"/>
              </a:ext>
            </a:extLst>
          </p:cNvPr>
          <p:cNvSpPr>
            <a:spLocks noGrp="1"/>
          </p:cNvSpPr>
          <p:nvPr>
            <p:ph idx="1"/>
          </p:nvPr>
        </p:nvSpPr>
        <p:spPr/>
        <p:txBody>
          <a:bodyPr>
            <a:normAutofit/>
          </a:bodyPr>
          <a:lstStyle/>
          <a:p>
            <a:r>
              <a:rPr lang="de-DE" dirty="0"/>
              <a:t>Verschiedene Wordings – verschieden Rollen und Aufgaben je nach Gegebenheiten in der Region</a:t>
            </a:r>
          </a:p>
          <a:p>
            <a:r>
              <a:rPr lang="de-DE" dirty="0"/>
              <a:t>Verschiedene Gesundheitssysteme weltweit </a:t>
            </a:r>
          </a:p>
          <a:p>
            <a:pPr marL="0" indent="0">
              <a:buNone/>
            </a:pPr>
            <a:endParaRPr lang="de-DE" dirty="0"/>
          </a:p>
          <a:p>
            <a:pPr marL="0" indent="0">
              <a:buNone/>
            </a:pPr>
            <a:r>
              <a:rPr lang="de-DE" dirty="0"/>
              <a:t>Orientierung an  evidenzbasierten </a:t>
            </a:r>
          </a:p>
          <a:p>
            <a:pPr marL="0" indent="0">
              <a:buNone/>
            </a:pPr>
            <a:r>
              <a:rPr lang="de-DE" dirty="0"/>
              <a:t>Konzepten und Modellen:</a:t>
            </a:r>
          </a:p>
          <a:p>
            <a:r>
              <a:rPr lang="de-DE" dirty="0"/>
              <a:t>Public Health Intervention Wheel     HIW </a:t>
            </a:r>
          </a:p>
          <a:p>
            <a:r>
              <a:rPr lang="de-DE" dirty="0"/>
              <a:t>Public Health Nursing </a:t>
            </a:r>
            <a:r>
              <a:rPr lang="de-DE" dirty="0" err="1"/>
              <a:t>Process</a:t>
            </a:r>
            <a:endParaRPr lang="de-DE" dirty="0"/>
          </a:p>
          <a:p>
            <a:pPr marL="0" indent="0">
              <a:buNone/>
            </a:pPr>
            <a:r>
              <a:rPr lang="de-DE" sz="1100" dirty="0"/>
              <a:t>        Minnesota Department </a:t>
            </a:r>
            <a:r>
              <a:rPr lang="de-DE" sz="1100" dirty="0" err="1"/>
              <a:t>of</a:t>
            </a:r>
            <a:r>
              <a:rPr lang="de-DE" sz="1100" dirty="0"/>
              <a:t> Health, 2020) </a:t>
            </a:r>
          </a:p>
        </p:txBody>
      </p:sp>
      <p:pic>
        <p:nvPicPr>
          <p:cNvPr id="4" name="Inhaltsplatzhalter 3">
            <a:extLst>
              <a:ext uri="{FF2B5EF4-FFF2-40B4-BE49-F238E27FC236}">
                <a16:creationId xmlns:a16="http://schemas.microsoft.com/office/drawing/2014/main" id="{F097DE3C-C688-455F-8876-C121FD9E6F8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885992" y="3339357"/>
            <a:ext cx="3752733" cy="2921763"/>
          </a:xfrm>
          <a:prstGeom prst="rect">
            <a:avLst/>
          </a:prstGeom>
        </p:spPr>
      </p:pic>
    </p:spTree>
    <p:extLst>
      <p:ext uri="{BB962C8B-B14F-4D97-AF65-F5344CB8AC3E}">
        <p14:creationId xmlns:p14="http://schemas.microsoft.com/office/powerpoint/2010/main" val="1311548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78E1C-6142-492A-9EB1-9C3016A2E385}"/>
              </a:ext>
            </a:extLst>
          </p:cNvPr>
          <p:cNvSpPr>
            <a:spLocks noGrp="1"/>
          </p:cNvSpPr>
          <p:nvPr>
            <p:ph type="title"/>
          </p:nvPr>
        </p:nvSpPr>
        <p:spPr>
          <a:xfrm>
            <a:off x="2189527" y="5402510"/>
            <a:ext cx="9180862" cy="1569440"/>
          </a:xfrm>
        </p:spPr>
        <p:txBody>
          <a:bodyPr>
            <a:normAutofit/>
          </a:bodyPr>
          <a:lstStyle/>
          <a:p>
            <a:pPr algn="ctr"/>
            <a:br>
              <a:rPr lang="de-DE" dirty="0"/>
            </a:br>
            <a:endParaRPr lang="de-DE" b="1" dirty="0">
              <a:solidFill>
                <a:srgbClr val="002060"/>
              </a:solidFill>
            </a:endParaRPr>
          </a:p>
        </p:txBody>
      </p:sp>
      <p:sp>
        <p:nvSpPr>
          <p:cNvPr id="3" name="Inhaltsplatzhalter 2">
            <a:extLst>
              <a:ext uri="{FF2B5EF4-FFF2-40B4-BE49-F238E27FC236}">
                <a16:creationId xmlns:a16="http://schemas.microsoft.com/office/drawing/2014/main" id="{78ED702F-EE62-4B70-AFF7-67B8B9C282BA}"/>
              </a:ext>
            </a:extLst>
          </p:cNvPr>
          <p:cNvSpPr>
            <a:spLocks noGrp="1"/>
          </p:cNvSpPr>
          <p:nvPr>
            <p:ph idx="1"/>
          </p:nvPr>
        </p:nvSpPr>
        <p:spPr>
          <a:xfrm>
            <a:off x="979715" y="738232"/>
            <a:ext cx="10524898" cy="4882392"/>
          </a:xfrm>
        </p:spPr>
        <p:txBody>
          <a:bodyPr>
            <a:normAutofit/>
          </a:bodyPr>
          <a:lstStyle/>
          <a:p>
            <a:endParaRPr lang="de-DE" dirty="0">
              <a:solidFill>
                <a:schemeClr val="tx1"/>
              </a:solidFill>
            </a:endParaRPr>
          </a:p>
          <a:p>
            <a:pPr marL="0" indent="0" algn="ctr">
              <a:buNone/>
            </a:pPr>
            <a:r>
              <a:rPr lang="de-DE" sz="2800" b="1" dirty="0">
                <a:solidFill>
                  <a:schemeClr val="tx1"/>
                </a:solidFill>
              </a:rPr>
              <a:t>Community (Health) Nursing </a:t>
            </a:r>
          </a:p>
          <a:p>
            <a:pPr marL="0" indent="0" algn="ctr">
              <a:buNone/>
            </a:pPr>
            <a:r>
              <a:rPr lang="de-DE" b="1" dirty="0">
                <a:solidFill>
                  <a:srgbClr val="FF0000"/>
                </a:solidFill>
              </a:rPr>
              <a:t>Chance</a:t>
            </a:r>
            <a:r>
              <a:rPr lang="de-DE" dirty="0">
                <a:solidFill>
                  <a:srgbClr val="FF0000"/>
                </a:solidFill>
              </a:rPr>
              <a:t> </a:t>
            </a:r>
            <a:r>
              <a:rPr lang="de-DE" dirty="0">
                <a:solidFill>
                  <a:schemeClr val="tx1"/>
                </a:solidFill>
              </a:rPr>
              <a:t>für eine Optimierung der Gesundheitsversorgung, Verbesserung der Gesundheitskompetenz der Menschen in den Gemeinden in Österreich -  </a:t>
            </a:r>
          </a:p>
          <a:p>
            <a:pPr marL="0" indent="0" algn="ctr">
              <a:buNone/>
            </a:pPr>
            <a:r>
              <a:rPr lang="de-DE" b="1" dirty="0">
                <a:solidFill>
                  <a:schemeClr val="tx1"/>
                </a:solidFill>
              </a:rPr>
              <a:t>in enger Teamarbeit mit allen Gesundheitsberufen</a:t>
            </a:r>
            <a:r>
              <a:rPr lang="de-DE" b="1" dirty="0"/>
              <a:t>  </a:t>
            </a:r>
          </a:p>
          <a:p>
            <a:pPr marL="0" indent="0" algn="ctr">
              <a:buNone/>
            </a:pPr>
            <a:r>
              <a:rPr lang="de-DE" dirty="0">
                <a:solidFill>
                  <a:schemeClr val="tx1"/>
                </a:solidFill>
              </a:rPr>
              <a:t>Chance für eine </a:t>
            </a:r>
            <a:r>
              <a:rPr lang="de-DE" b="1" dirty="0">
                <a:solidFill>
                  <a:srgbClr val="0070C0"/>
                </a:solidFill>
              </a:rPr>
              <a:t>Weiterentwicklung des gehobenen Dienstes der Pflege  </a:t>
            </a:r>
            <a:r>
              <a:rPr lang="de-DE" dirty="0">
                <a:solidFill>
                  <a:schemeClr val="tx1"/>
                </a:solidFill>
              </a:rPr>
              <a:t>im Sinne eines erweiterten Rollen- und Gesundheitsverständnisses entsprechend GuKG</a:t>
            </a:r>
          </a:p>
          <a:p>
            <a:pPr marL="0" indent="0">
              <a:buNone/>
            </a:pPr>
            <a:endParaRPr lang="de-DE" dirty="0"/>
          </a:p>
        </p:txBody>
      </p:sp>
      <p:pic>
        <p:nvPicPr>
          <p:cNvPr id="3074" name="Picture 2" descr="Community Health Nurse">
            <a:extLst>
              <a:ext uri="{FF2B5EF4-FFF2-40B4-BE49-F238E27FC236}">
                <a16:creationId xmlns:a16="http://schemas.microsoft.com/office/drawing/2014/main" id="{C23CDD52-72AC-49F8-BFFE-4F223682A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577" y="3646583"/>
            <a:ext cx="2038143" cy="289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14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8F7F-1FD1-422E-A039-5CCD88BB5C17}"/>
              </a:ext>
            </a:extLst>
          </p:cNvPr>
          <p:cNvSpPr>
            <a:spLocks noGrp="1"/>
          </p:cNvSpPr>
          <p:nvPr>
            <p:ph type="title"/>
          </p:nvPr>
        </p:nvSpPr>
        <p:spPr>
          <a:xfrm>
            <a:off x="1273909" y="1180122"/>
            <a:ext cx="10230704" cy="724877"/>
          </a:xfrm>
        </p:spPr>
        <p:txBody>
          <a:bodyPr>
            <a:normAutofit fontScale="90000"/>
          </a:bodyPr>
          <a:lstStyle/>
          <a:p>
            <a:r>
              <a:rPr lang="de-DE" sz="4400" b="1" dirty="0">
                <a:solidFill>
                  <a:srgbClr val="002060"/>
                </a:solidFill>
              </a:rPr>
              <a:t>Herzlichen Dank für Ihre Aufmerksamkeit</a:t>
            </a:r>
            <a:br>
              <a:rPr lang="de-DE" dirty="0"/>
            </a:br>
            <a:endParaRPr lang="de-DE" dirty="0"/>
          </a:p>
        </p:txBody>
      </p:sp>
      <p:sp>
        <p:nvSpPr>
          <p:cNvPr id="3" name="Inhaltsplatzhalter 2">
            <a:extLst>
              <a:ext uri="{FF2B5EF4-FFF2-40B4-BE49-F238E27FC236}">
                <a16:creationId xmlns:a16="http://schemas.microsoft.com/office/drawing/2014/main" id="{41B5ACA2-FEC8-44C9-BD80-8CCFC7A4BD5A}"/>
              </a:ext>
            </a:extLst>
          </p:cNvPr>
          <p:cNvSpPr>
            <a:spLocks noGrp="1"/>
          </p:cNvSpPr>
          <p:nvPr>
            <p:ph idx="1"/>
          </p:nvPr>
        </p:nvSpPr>
        <p:spPr>
          <a:xfrm>
            <a:off x="2672862" y="2133600"/>
            <a:ext cx="8831750" cy="3777622"/>
          </a:xfrm>
        </p:spPr>
        <p:txBody>
          <a:bodyPr/>
          <a:lstStyle/>
          <a:p>
            <a:endParaRPr lang="de-DE" dirty="0"/>
          </a:p>
        </p:txBody>
      </p:sp>
      <p:pic>
        <p:nvPicPr>
          <p:cNvPr id="4" name="Inhaltsplatzhalter 3">
            <a:extLst>
              <a:ext uri="{FF2B5EF4-FFF2-40B4-BE49-F238E27FC236}">
                <a16:creationId xmlns:a16="http://schemas.microsoft.com/office/drawing/2014/main" id="{4A55529F-B210-410D-B93E-20BC5BEFEF58}"/>
              </a:ext>
            </a:extLst>
          </p:cNvPr>
          <p:cNvPicPr>
            <a:picLocks noChangeAspect="1"/>
          </p:cNvPicPr>
          <p:nvPr/>
        </p:nvPicPr>
        <p:blipFill>
          <a:blip r:embed="rId2"/>
          <a:stretch>
            <a:fillRect/>
          </a:stretch>
        </p:blipFill>
        <p:spPr>
          <a:xfrm>
            <a:off x="4071816" y="2497598"/>
            <a:ext cx="4454768" cy="2816863"/>
          </a:xfrm>
          <a:prstGeom prst="rect">
            <a:avLst/>
          </a:prstGeom>
        </p:spPr>
      </p:pic>
    </p:spTree>
    <p:extLst>
      <p:ext uri="{BB962C8B-B14F-4D97-AF65-F5344CB8AC3E}">
        <p14:creationId xmlns:p14="http://schemas.microsoft.com/office/powerpoint/2010/main" val="27551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C7BDEA-BBEB-4C1B-A7AD-D6F810333D5A}"/>
              </a:ext>
            </a:extLst>
          </p:cNvPr>
          <p:cNvSpPr>
            <a:spLocks noGrp="1"/>
          </p:cNvSpPr>
          <p:nvPr>
            <p:ph type="title"/>
          </p:nvPr>
        </p:nvSpPr>
        <p:spPr/>
        <p:txBody>
          <a:bodyPr/>
          <a:lstStyle/>
          <a:p>
            <a:r>
              <a:rPr lang="de-DE" b="1" dirty="0"/>
              <a:t>Literaturquellen:</a:t>
            </a:r>
          </a:p>
        </p:txBody>
      </p:sp>
      <p:sp>
        <p:nvSpPr>
          <p:cNvPr id="3" name="Inhaltsplatzhalter 2">
            <a:extLst>
              <a:ext uri="{FF2B5EF4-FFF2-40B4-BE49-F238E27FC236}">
                <a16:creationId xmlns:a16="http://schemas.microsoft.com/office/drawing/2014/main" id="{0D13E7E9-E260-472A-8520-8EBB23D40885}"/>
              </a:ext>
            </a:extLst>
          </p:cNvPr>
          <p:cNvSpPr>
            <a:spLocks noGrp="1"/>
          </p:cNvSpPr>
          <p:nvPr>
            <p:ph idx="1"/>
          </p:nvPr>
        </p:nvSpPr>
        <p:spPr>
          <a:xfrm>
            <a:off x="1399592" y="1408922"/>
            <a:ext cx="10105020" cy="4824968"/>
          </a:xfrm>
        </p:spPr>
        <p:txBody>
          <a:bodyPr>
            <a:normAutofit fontScale="55000" lnSpcReduction="20000"/>
          </a:bodyPr>
          <a:lstStyle/>
          <a:p>
            <a:pPr marL="0" indent="0">
              <a:buNone/>
            </a:pPr>
            <a:endParaRPr lang="de-DE" dirty="0"/>
          </a:p>
          <a:p>
            <a:r>
              <a:rPr lang="en-US" dirty="0" err="1"/>
              <a:t>Buchelek</a:t>
            </a:r>
            <a:r>
              <a:rPr lang="en-US" dirty="0"/>
              <a:t>, M.G./Butcher, H.K./</a:t>
            </a:r>
            <a:r>
              <a:rPr lang="en-US" dirty="0" err="1"/>
              <a:t>Dochterman</a:t>
            </a:r>
            <a:r>
              <a:rPr lang="en-US" dirty="0"/>
              <a:t>, M.J./Wagner (2016): </a:t>
            </a:r>
            <a:r>
              <a:rPr lang="en-US" dirty="0" err="1"/>
              <a:t>Pflegeinterventionsklassifikation</a:t>
            </a:r>
            <a:r>
              <a:rPr lang="en-US" dirty="0"/>
              <a:t>. Bern: </a:t>
            </a:r>
            <a:r>
              <a:rPr lang="en-US" dirty="0" err="1"/>
              <a:t>Hogrefe</a:t>
            </a:r>
            <a:r>
              <a:rPr lang="en-US" dirty="0"/>
              <a:t>.</a:t>
            </a:r>
          </a:p>
          <a:p>
            <a:r>
              <a:rPr lang="en-US" dirty="0"/>
              <a:t>Expert Panel on Effective Ways of Investing in Health(EXPH).Definition of a Frame	of Reference in relation to Primary Care with a special emphasis on     Financing Systems. Brussels: European Commission; 2014</a:t>
            </a:r>
          </a:p>
          <a:p>
            <a:r>
              <a:rPr lang="de-AT" dirty="0"/>
              <a:t>Hurrelmann, K. &amp; Richter, M. (2013). </a:t>
            </a:r>
            <a:r>
              <a:rPr lang="de-AT" i="1" dirty="0"/>
              <a:t>Gesundheits- und Medizinsoziologie. Eine Einführung in die sozialwissenschaftliche Gesundheitsforschung</a:t>
            </a:r>
            <a:r>
              <a:rPr lang="de-AT" dirty="0"/>
              <a:t>. Weinheim: Beltz.</a:t>
            </a:r>
          </a:p>
          <a:p>
            <a:r>
              <a:rPr lang="de-DE" dirty="0"/>
              <a:t>Hurrelmann, K./Klotz, T./</a:t>
            </a:r>
            <a:r>
              <a:rPr lang="de-DE" dirty="0" err="1"/>
              <a:t>Haisch</a:t>
            </a:r>
            <a:r>
              <a:rPr lang="de-DE" dirty="0"/>
              <a:t>, J. (2014): Krankheitsprävention und Gesundheitsförderung, in: Hurrelmann, K./Klotz, T./</a:t>
            </a:r>
            <a:r>
              <a:rPr lang="de-DE" dirty="0" err="1"/>
              <a:t>Haisch</a:t>
            </a:r>
            <a:r>
              <a:rPr lang="de-DE" dirty="0"/>
              <a:t>, J. (</a:t>
            </a:r>
            <a:r>
              <a:rPr lang="de-DE" dirty="0" err="1"/>
              <a:t>Hg</a:t>
            </a:r>
            <a:r>
              <a:rPr lang="de-DE" dirty="0"/>
              <a:t>.): Lehrbuch: Prävention und Gesundheitsförderung. Bern: Huber, 13–24.</a:t>
            </a:r>
            <a:endParaRPr lang="en-US" dirty="0"/>
          </a:p>
          <a:p>
            <a:r>
              <a:rPr lang="de-AT" dirty="0"/>
              <a:t>Keller O.L., Strohschein S., Lia-</a:t>
            </a:r>
            <a:r>
              <a:rPr lang="de-AT" dirty="0" err="1"/>
              <a:t>Hoagberg</a:t>
            </a:r>
            <a:r>
              <a:rPr lang="de-AT" dirty="0"/>
              <a:t> B., &amp; Schaffer A., (2004) Population-</a:t>
            </a:r>
            <a:r>
              <a:rPr lang="de-AT" dirty="0" err="1"/>
              <a:t>Based</a:t>
            </a:r>
            <a:r>
              <a:rPr lang="de-AT" dirty="0"/>
              <a:t> and </a:t>
            </a:r>
            <a:r>
              <a:rPr lang="de-AT" dirty="0" err="1"/>
              <a:t>Evidence-Supported.Part</a:t>
            </a:r>
            <a:r>
              <a:rPr lang="de-AT" dirty="0"/>
              <a:t> I. </a:t>
            </a:r>
            <a:r>
              <a:rPr lang="de-AT" i="1" dirty="0"/>
              <a:t>Public Health Nursing Vol.21 </a:t>
            </a:r>
            <a:r>
              <a:rPr lang="de-AT" i="1" dirty="0" err="1"/>
              <a:t>No</a:t>
            </a:r>
            <a:r>
              <a:rPr lang="de-AT" i="1" dirty="0"/>
              <a:t>. 5.pp.453-468.0737-1209/04</a:t>
            </a:r>
            <a:endParaRPr lang="de-DE" dirty="0"/>
          </a:p>
          <a:p>
            <a:r>
              <a:rPr lang="de-AT" dirty="0"/>
              <a:t>Keller O.L, Strohschein S., &amp; </a:t>
            </a:r>
            <a:r>
              <a:rPr lang="de-AT" dirty="0" err="1"/>
              <a:t>Briske</a:t>
            </a:r>
            <a:r>
              <a:rPr lang="de-AT" dirty="0"/>
              <a:t> L. (2010) Population-</a:t>
            </a:r>
            <a:r>
              <a:rPr lang="de-AT" dirty="0" err="1"/>
              <a:t>Based</a:t>
            </a:r>
            <a:r>
              <a:rPr lang="de-AT" dirty="0"/>
              <a:t> Public Health Nursing Practice: The Intervention Wheel. </a:t>
            </a:r>
          </a:p>
          <a:p>
            <a:pPr fontAlgn="base"/>
            <a:r>
              <a:rPr lang="de-DE" dirty="0" err="1"/>
              <a:t>Kemppainen</a:t>
            </a:r>
            <a:r>
              <a:rPr lang="de-DE" dirty="0"/>
              <a:t> V.,</a:t>
            </a:r>
            <a:r>
              <a:rPr lang="de-DE" dirty="0" err="1"/>
              <a:t>Tossavainen</a:t>
            </a:r>
            <a:r>
              <a:rPr lang="de-DE" dirty="0"/>
              <a:t> K, &amp; </a:t>
            </a:r>
            <a:r>
              <a:rPr lang="de-DE" dirty="0" err="1"/>
              <a:t>Turunen</a:t>
            </a:r>
            <a:r>
              <a:rPr lang="de-DE" dirty="0"/>
              <a:t>. </a:t>
            </a:r>
            <a:r>
              <a:rPr lang="de-DE" b="1" dirty="0" err="1"/>
              <a:t>Nurses</a:t>
            </a:r>
            <a:r>
              <a:rPr lang="de-DE" b="1" dirty="0"/>
              <a:t>' </a:t>
            </a:r>
            <a:r>
              <a:rPr lang="de-DE" b="1" dirty="0" err="1"/>
              <a:t>roles</a:t>
            </a:r>
            <a:r>
              <a:rPr lang="de-DE" b="1" dirty="0"/>
              <a:t> in </a:t>
            </a:r>
            <a:r>
              <a:rPr lang="de-DE" b="1" dirty="0" err="1"/>
              <a:t>health</a:t>
            </a:r>
            <a:r>
              <a:rPr lang="de-DE" b="1" dirty="0"/>
              <a:t> </a:t>
            </a:r>
            <a:r>
              <a:rPr lang="de-DE" b="1" dirty="0" err="1"/>
              <a:t>promotion</a:t>
            </a:r>
            <a:r>
              <a:rPr lang="de-DE" b="1" dirty="0"/>
              <a:t> </a:t>
            </a:r>
            <a:r>
              <a:rPr lang="de-DE" b="1" dirty="0" err="1"/>
              <a:t>practice</a:t>
            </a:r>
            <a:r>
              <a:rPr lang="de-DE" b="1" dirty="0"/>
              <a:t>: an integrative review. </a:t>
            </a:r>
            <a:r>
              <a:rPr lang="de-DE" i="1" dirty="0"/>
              <a:t>Health Promotion International</a:t>
            </a:r>
            <a:r>
              <a:rPr lang="de-DE" dirty="0"/>
              <a:t>, Volume 28, </a:t>
            </a:r>
            <a:r>
              <a:rPr lang="de-DE" dirty="0" err="1"/>
              <a:t>Issue</a:t>
            </a:r>
            <a:r>
              <a:rPr lang="de-DE" dirty="0"/>
              <a:t> 4, </a:t>
            </a:r>
            <a:r>
              <a:rPr lang="de-DE" dirty="0" err="1"/>
              <a:t>December</a:t>
            </a:r>
            <a:r>
              <a:rPr lang="de-DE" dirty="0"/>
              <a:t> 2013, Pages 490–501, </a:t>
            </a:r>
            <a:r>
              <a:rPr lang="de-DE" dirty="0">
                <a:hlinkClick r:id="rId2"/>
              </a:rPr>
              <a:t>https://doi.org/10.1093/heapro/das034</a:t>
            </a:r>
            <a:endParaRPr lang="de-DE" dirty="0"/>
          </a:p>
          <a:p>
            <a:pPr fontAlgn="base"/>
            <a:r>
              <a:rPr lang="en-US" dirty="0"/>
              <a:t>MDH]Minnesota Department of health. (2020). Public Health Interventions: Applications for Public Health Nursing Practice. </a:t>
            </a:r>
            <a:r>
              <a:rPr lang="en-US" dirty="0" err="1"/>
              <a:t>Verfügbar</a:t>
            </a:r>
            <a:r>
              <a:rPr lang="en-US" dirty="0"/>
              <a:t> </a:t>
            </a:r>
            <a:r>
              <a:rPr lang="en-US" dirty="0" err="1"/>
              <a:t>unter</a:t>
            </a:r>
            <a:r>
              <a:rPr lang="en-US" dirty="0"/>
              <a:t>: http://www.health.state.mn.us/divs/opi/cd/phn/docs/0301wheel_manual.pdf [30.06.2017]. pdf.</a:t>
            </a:r>
          </a:p>
          <a:p>
            <a:r>
              <a:rPr lang="de-AT" dirty="0"/>
              <a:t>Müller-Staub, M., et al., </a:t>
            </a:r>
            <a:r>
              <a:rPr lang="de-AT" dirty="0" err="1"/>
              <a:t>Improved</a:t>
            </a:r>
            <a:r>
              <a:rPr lang="de-AT" dirty="0"/>
              <a:t> </a:t>
            </a:r>
            <a:r>
              <a:rPr lang="de-AT" dirty="0" err="1"/>
              <a:t>quality</a:t>
            </a:r>
            <a:r>
              <a:rPr lang="de-AT" dirty="0"/>
              <a:t> </a:t>
            </a:r>
            <a:r>
              <a:rPr lang="de-AT" dirty="0" err="1"/>
              <a:t>of</a:t>
            </a:r>
            <a:r>
              <a:rPr lang="de-AT" dirty="0"/>
              <a:t> </a:t>
            </a:r>
            <a:r>
              <a:rPr lang="de-AT" dirty="0" err="1"/>
              <a:t>nursing</a:t>
            </a:r>
            <a:r>
              <a:rPr lang="de-AT" dirty="0"/>
              <a:t> </a:t>
            </a:r>
            <a:r>
              <a:rPr lang="de-AT" dirty="0" err="1"/>
              <a:t>documentation</a:t>
            </a:r>
            <a:r>
              <a:rPr lang="de-AT" dirty="0"/>
              <a:t>: </a:t>
            </a:r>
            <a:r>
              <a:rPr lang="de-AT" dirty="0" err="1"/>
              <a:t>Results</a:t>
            </a:r>
            <a:r>
              <a:rPr lang="de-AT" dirty="0"/>
              <a:t> </a:t>
            </a:r>
            <a:r>
              <a:rPr lang="de-AT" dirty="0" err="1"/>
              <a:t>of</a:t>
            </a:r>
            <a:r>
              <a:rPr lang="de-AT" dirty="0"/>
              <a:t> a </a:t>
            </a:r>
            <a:r>
              <a:rPr lang="de-AT" dirty="0" err="1"/>
              <a:t>nursing</a:t>
            </a:r>
            <a:r>
              <a:rPr lang="de-AT" dirty="0"/>
              <a:t> </a:t>
            </a:r>
            <a:r>
              <a:rPr lang="de-AT" dirty="0" err="1"/>
              <a:t>diagnoses</a:t>
            </a:r>
            <a:r>
              <a:rPr lang="de-AT" dirty="0"/>
              <a:t>, </a:t>
            </a:r>
            <a:r>
              <a:rPr lang="de-AT" dirty="0" err="1"/>
              <a:t>interventions</a:t>
            </a:r>
            <a:r>
              <a:rPr lang="de-AT" dirty="0"/>
              <a:t> and </a:t>
            </a:r>
            <a:r>
              <a:rPr lang="de-AT" dirty="0" err="1"/>
              <a:t>outcomes</a:t>
            </a:r>
            <a:r>
              <a:rPr lang="de-AT" dirty="0"/>
              <a:t> </a:t>
            </a:r>
            <a:r>
              <a:rPr lang="de-AT" dirty="0" err="1"/>
              <a:t>implementation</a:t>
            </a:r>
            <a:r>
              <a:rPr lang="de-AT" dirty="0"/>
              <a:t> </a:t>
            </a:r>
            <a:r>
              <a:rPr lang="de-AT" dirty="0" err="1"/>
              <a:t>study</a:t>
            </a:r>
            <a:r>
              <a:rPr lang="de-AT" dirty="0"/>
              <a:t>. International Journal </a:t>
            </a:r>
            <a:r>
              <a:rPr lang="de-AT" dirty="0" err="1"/>
              <a:t>of</a:t>
            </a:r>
            <a:r>
              <a:rPr lang="de-AT" dirty="0"/>
              <a:t> Nursing </a:t>
            </a:r>
            <a:r>
              <a:rPr lang="de-AT" dirty="0" err="1"/>
              <a:t>Terminologies</a:t>
            </a:r>
            <a:r>
              <a:rPr lang="de-AT" dirty="0"/>
              <a:t> and </a:t>
            </a:r>
            <a:r>
              <a:rPr lang="de-AT" dirty="0" err="1"/>
              <a:t>Classifications</a:t>
            </a:r>
            <a:r>
              <a:rPr lang="de-AT" dirty="0"/>
              <a:t>, 2007. 18(1): p. 5-17.</a:t>
            </a:r>
          </a:p>
          <a:p>
            <a:r>
              <a:rPr lang="en-US" dirty="0"/>
              <a:t>Moorhead, S./Johnson, M./Maas, M./Swanson, E. (2013): </a:t>
            </a:r>
            <a:r>
              <a:rPr lang="en-US" dirty="0" err="1"/>
              <a:t>Pflegeergebnisklassifikation</a:t>
            </a:r>
            <a:r>
              <a:rPr lang="en-US" dirty="0"/>
              <a:t> (NOC). Bern: Huber, 2., </a:t>
            </a:r>
            <a:r>
              <a:rPr lang="en-US" dirty="0" err="1"/>
              <a:t>vollst</a:t>
            </a:r>
            <a:r>
              <a:rPr lang="en-US" dirty="0"/>
              <a:t>. </a:t>
            </a:r>
            <a:r>
              <a:rPr lang="en-US" dirty="0" err="1"/>
              <a:t>überarb</a:t>
            </a:r>
            <a:r>
              <a:rPr lang="en-US" dirty="0"/>
              <a:t>. u. </a:t>
            </a:r>
            <a:r>
              <a:rPr lang="en-US" dirty="0" err="1"/>
              <a:t>erw</a:t>
            </a:r>
            <a:r>
              <a:rPr lang="en-US" dirty="0"/>
              <a:t>. </a:t>
            </a:r>
            <a:r>
              <a:rPr lang="en-US" dirty="0" err="1"/>
              <a:t>Aufl</a:t>
            </a:r>
            <a:r>
              <a:rPr lang="en-US" dirty="0"/>
              <a:t>.</a:t>
            </a:r>
          </a:p>
          <a:p>
            <a:r>
              <a:rPr lang="de-DE" dirty="0"/>
              <a:t>Robert Koch-Institut. (2020). Prävention. </a:t>
            </a:r>
            <a:r>
              <a:rPr lang="de-DE" u="sng" dirty="0">
                <a:hlinkClick r:id="rId3"/>
              </a:rPr>
              <a:t>https://www.rki.de/DE/Content/GesundAZ/P/Praevention/Praevention_inhalt.html?nn=13704208</a:t>
            </a:r>
            <a:endParaRPr lang="en-US" dirty="0"/>
          </a:p>
          <a:p>
            <a:r>
              <a:rPr lang="en-US" dirty="0"/>
              <a:t>WHO (1986): Ottawa Charta for Health Promotion: </a:t>
            </a:r>
            <a:r>
              <a:rPr lang="en-GB" dirty="0"/>
              <a:t>http://www.euro.who.int/de/publications/policy-documents/ottawa-charter-for-health-promotion,-1986 (16.6.2017).</a:t>
            </a:r>
            <a:endParaRPr lang="de-DE" dirty="0"/>
          </a:p>
          <a:p>
            <a:r>
              <a:rPr lang="en-US" dirty="0"/>
              <a:t>WHO Europe, 2018, Primary Health Care – Health Topics. </a:t>
            </a:r>
            <a:r>
              <a:rPr lang="en-US" dirty="0" err="1"/>
              <a:t>Abgerufen</a:t>
            </a:r>
            <a:r>
              <a:rPr lang="en-US" dirty="0"/>
              <a:t> am 15. 4. 2018 </a:t>
            </a:r>
            <a:r>
              <a:rPr lang="en-US" dirty="0" err="1"/>
              <a:t>unter</a:t>
            </a:r>
            <a:r>
              <a:rPr lang="en-US" dirty="0"/>
              <a:t> http://www.euro.who.int/en/health-topics/Health-systems/primary-health-care/primary-health-care</a:t>
            </a:r>
            <a:endParaRPr lang="de-AT" dirty="0"/>
          </a:p>
          <a:p>
            <a:endParaRPr lang="en-US" dirty="0"/>
          </a:p>
          <a:p>
            <a:pPr fontAlgn="base"/>
            <a:endParaRPr lang="en-US" dirty="0"/>
          </a:p>
          <a:p>
            <a:pPr fontAlgn="base"/>
            <a:endParaRPr lang="de-DE" dirty="0"/>
          </a:p>
          <a:p>
            <a:endParaRPr lang="de-AT" dirty="0"/>
          </a:p>
          <a:p>
            <a:endParaRPr lang="de-DE" dirty="0"/>
          </a:p>
        </p:txBody>
      </p:sp>
    </p:spTree>
    <p:extLst>
      <p:ext uri="{BB962C8B-B14F-4D97-AF65-F5344CB8AC3E}">
        <p14:creationId xmlns:p14="http://schemas.microsoft.com/office/powerpoint/2010/main" val="181125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E70D7-D18B-49C2-AF77-B4EF18AA9C0C}"/>
              </a:ext>
            </a:extLst>
          </p:cNvPr>
          <p:cNvSpPr>
            <a:spLocks noGrp="1"/>
          </p:cNvSpPr>
          <p:nvPr>
            <p:ph type="title"/>
          </p:nvPr>
        </p:nvSpPr>
        <p:spPr>
          <a:xfrm>
            <a:off x="1727200" y="624109"/>
            <a:ext cx="9777413" cy="1548567"/>
          </a:xfrm>
        </p:spPr>
        <p:txBody>
          <a:bodyPr>
            <a:normAutofit fontScale="90000"/>
          </a:bodyPr>
          <a:lstStyle/>
          <a:p>
            <a:r>
              <a:rPr lang="de-DE" b="1" dirty="0"/>
              <a:t>Community Nursing in Österreich – Herausforderungen und Chancen</a:t>
            </a:r>
            <a:br>
              <a:rPr lang="de-DE" b="1" dirty="0"/>
            </a:br>
            <a:r>
              <a:rPr lang="de-DE" b="1" dirty="0"/>
              <a:t> </a:t>
            </a:r>
          </a:p>
        </p:txBody>
      </p:sp>
      <p:sp>
        <p:nvSpPr>
          <p:cNvPr id="3" name="Inhaltsplatzhalter 2">
            <a:extLst>
              <a:ext uri="{FF2B5EF4-FFF2-40B4-BE49-F238E27FC236}">
                <a16:creationId xmlns:a16="http://schemas.microsoft.com/office/drawing/2014/main" id="{D6860584-432B-43C7-ABDA-073AF5DABE86}"/>
              </a:ext>
            </a:extLst>
          </p:cNvPr>
          <p:cNvSpPr>
            <a:spLocks noGrp="1"/>
          </p:cNvSpPr>
          <p:nvPr>
            <p:ph idx="1"/>
          </p:nvPr>
        </p:nvSpPr>
        <p:spPr>
          <a:xfrm>
            <a:off x="2258646" y="1242647"/>
            <a:ext cx="8299939" cy="1430216"/>
          </a:xfrm>
        </p:spPr>
        <p:txBody>
          <a:bodyPr>
            <a:normAutofit/>
          </a:bodyPr>
          <a:lstStyle/>
          <a:p>
            <a:pPr marL="0" indent="0">
              <a:buNone/>
            </a:pPr>
            <a:endParaRPr lang="de-DE" dirty="0"/>
          </a:p>
          <a:p>
            <a:pPr marL="0" indent="0">
              <a:buNone/>
            </a:pPr>
            <a:endParaRPr lang="de-DE" dirty="0"/>
          </a:p>
          <a:p>
            <a:pPr marL="0" indent="0">
              <a:buNone/>
            </a:pPr>
            <a:r>
              <a:rPr lang="de-DE" b="1" dirty="0"/>
              <a:t>Implementierung von Community Nursing</a:t>
            </a:r>
            <a:r>
              <a:rPr lang="de-DE" dirty="0"/>
              <a:t> in österreichischen Gemeinden</a:t>
            </a:r>
          </a:p>
          <a:p>
            <a:endParaRPr lang="de-DE" dirty="0"/>
          </a:p>
          <a:p>
            <a:endParaRPr lang="de-DE" dirty="0"/>
          </a:p>
          <a:p>
            <a:endParaRPr lang="de-DE" dirty="0"/>
          </a:p>
          <a:p>
            <a:endParaRPr lang="de-DE" dirty="0"/>
          </a:p>
          <a:p>
            <a:endParaRPr lang="de-DE" dirty="0"/>
          </a:p>
          <a:p>
            <a:endParaRPr lang="de-DE" dirty="0"/>
          </a:p>
        </p:txBody>
      </p:sp>
      <p:pic>
        <p:nvPicPr>
          <p:cNvPr id="1030" name="Picture 6" descr="Auto-Kennzeichen Österreich [Autokiste]">
            <a:extLst>
              <a:ext uri="{FF2B5EF4-FFF2-40B4-BE49-F238E27FC236}">
                <a16:creationId xmlns:a16="http://schemas.microsoft.com/office/drawing/2014/main" id="{3297E9B8-1876-4A3F-974A-942EDBDEA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554" y="2672863"/>
            <a:ext cx="7307383" cy="307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BAAF9-B00D-451C-9D67-45F1D894326D}"/>
              </a:ext>
            </a:extLst>
          </p:cNvPr>
          <p:cNvSpPr>
            <a:spLocks noGrp="1"/>
          </p:cNvSpPr>
          <p:nvPr>
            <p:ph type="title"/>
          </p:nvPr>
        </p:nvSpPr>
        <p:spPr>
          <a:xfrm>
            <a:off x="1860063" y="624110"/>
            <a:ext cx="9644550" cy="1280890"/>
          </a:xfrm>
        </p:spPr>
        <p:txBody>
          <a:bodyPr>
            <a:normAutofit fontScale="90000"/>
          </a:bodyPr>
          <a:lstStyle/>
          <a:p>
            <a:r>
              <a:rPr lang="de-DE" b="1" dirty="0"/>
              <a:t>Community (Health) Nursing in Österreich -</a:t>
            </a:r>
            <a:br>
              <a:rPr lang="de-DE" b="1" dirty="0"/>
            </a:br>
            <a:r>
              <a:rPr lang="de-DE" b="1" dirty="0"/>
              <a:t>Herausforderungen und Chancen </a:t>
            </a:r>
          </a:p>
        </p:txBody>
      </p:sp>
      <p:sp>
        <p:nvSpPr>
          <p:cNvPr id="3" name="Inhaltsplatzhalter 2">
            <a:extLst>
              <a:ext uri="{FF2B5EF4-FFF2-40B4-BE49-F238E27FC236}">
                <a16:creationId xmlns:a16="http://schemas.microsoft.com/office/drawing/2014/main" id="{BD0E8CA2-C8DA-4271-946B-704B1ABB443C}"/>
              </a:ext>
            </a:extLst>
          </p:cNvPr>
          <p:cNvSpPr>
            <a:spLocks noGrp="1"/>
          </p:cNvSpPr>
          <p:nvPr>
            <p:ph idx="1"/>
          </p:nvPr>
        </p:nvSpPr>
        <p:spPr>
          <a:xfrm>
            <a:off x="2018689" y="2008554"/>
            <a:ext cx="8915400" cy="3948418"/>
          </a:xfrm>
        </p:spPr>
        <p:txBody>
          <a:bodyPr>
            <a:normAutofit/>
          </a:bodyPr>
          <a:lstStyle/>
          <a:p>
            <a:pPr marL="0" indent="0">
              <a:buNone/>
            </a:pPr>
            <a:r>
              <a:rPr lang="de-DE" b="1" dirty="0"/>
              <a:t>Gesundheitsversorgung in im Primärversorgungssektor in Österreich</a:t>
            </a:r>
          </a:p>
          <a:p>
            <a:pPr marL="0" indent="0">
              <a:buNone/>
            </a:pPr>
            <a:r>
              <a:rPr lang="de-DE" b="1" dirty="0">
                <a:solidFill>
                  <a:srgbClr val="FF0000"/>
                </a:solidFill>
              </a:rPr>
              <a:t>PRIMARY MEDICAL CARE </a:t>
            </a:r>
            <a:r>
              <a:rPr lang="de-DE" sz="1000" dirty="0">
                <a:solidFill>
                  <a:schemeClr val="tx1"/>
                </a:solidFill>
              </a:rPr>
              <a:t>(Hoffmann 2021, in Horak &amp; Haubitzer, 2021)</a:t>
            </a:r>
          </a:p>
          <a:p>
            <a:r>
              <a:rPr lang="de-DE" dirty="0"/>
              <a:t>hausärztliches System zur gesundheitlichen Versorgung der Menschen in der Primärversorgung </a:t>
            </a:r>
          </a:p>
          <a:p>
            <a:pPr lvl="1"/>
            <a:r>
              <a:rPr lang="de-DE" dirty="0"/>
              <a:t>Menschen gehen zur Ärztin/zum Arzt, wenn sie erkrankt sind </a:t>
            </a:r>
          </a:p>
          <a:p>
            <a:pPr lvl="1"/>
            <a:r>
              <a:rPr lang="de-DE" dirty="0"/>
              <a:t>„Gesundheit ist nicht nur das Fehlen von Krankheit“</a:t>
            </a:r>
          </a:p>
          <a:p>
            <a:r>
              <a:rPr lang="de-DE" dirty="0"/>
              <a:t>Gesundheit – ein sehr umfassender, subjektiver Begriff</a:t>
            </a:r>
          </a:p>
          <a:p>
            <a:pPr lvl="1"/>
            <a:r>
              <a:rPr lang="de-DE" dirty="0"/>
              <a:t>Neutrale, universale Ansprechperson für alle gesundheitlichen Belange fehlt</a:t>
            </a:r>
          </a:p>
          <a:p>
            <a:pPr lvl="1"/>
            <a:r>
              <a:rPr lang="de-DE" dirty="0"/>
              <a:t>Pflegepersonen werden als Krankenpflegepersonen – als „Assistenz“ der ärztlichen Berufe wahrgenommen – nicht als Gesundheits-  und Krankenpflegepersonen </a:t>
            </a:r>
          </a:p>
          <a:p>
            <a:pPr marL="0" indent="0">
              <a:buNone/>
            </a:pPr>
            <a:endParaRPr lang="de-DE" dirty="0"/>
          </a:p>
          <a:p>
            <a:pPr marL="0" indent="0">
              <a:buNone/>
            </a:pPr>
            <a:endParaRPr lang="de-DE" dirty="0"/>
          </a:p>
          <a:p>
            <a:endParaRPr lang="de-DE" dirty="0"/>
          </a:p>
        </p:txBody>
      </p:sp>
    </p:spTree>
    <p:extLst>
      <p:ext uri="{BB962C8B-B14F-4D97-AF65-F5344CB8AC3E}">
        <p14:creationId xmlns:p14="http://schemas.microsoft.com/office/powerpoint/2010/main" val="66460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5241C-63AC-4F1F-B444-2ECB4EC3B866}"/>
              </a:ext>
            </a:extLst>
          </p:cNvPr>
          <p:cNvSpPr>
            <a:spLocks noGrp="1"/>
          </p:cNvSpPr>
          <p:nvPr>
            <p:ph type="title"/>
          </p:nvPr>
        </p:nvSpPr>
        <p:spPr>
          <a:xfrm>
            <a:off x="1953846" y="624110"/>
            <a:ext cx="9550767" cy="1280890"/>
          </a:xfrm>
        </p:spPr>
        <p:txBody>
          <a:bodyPr>
            <a:normAutofit/>
          </a:bodyPr>
          <a:lstStyle/>
          <a:p>
            <a:r>
              <a:rPr lang="de-DE" b="1" dirty="0"/>
              <a:t>Community (Health) Nursing -</a:t>
            </a:r>
            <a:br>
              <a:rPr lang="de-DE" b="1" dirty="0"/>
            </a:br>
            <a:r>
              <a:rPr lang="de-DE" b="1" dirty="0"/>
              <a:t>Herausforderungen und Chancen</a:t>
            </a:r>
          </a:p>
        </p:txBody>
      </p:sp>
      <p:sp>
        <p:nvSpPr>
          <p:cNvPr id="3" name="Inhaltsplatzhalter 2">
            <a:extLst>
              <a:ext uri="{FF2B5EF4-FFF2-40B4-BE49-F238E27FC236}">
                <a16:creationId xmlns:a16="http://schemas.microsoft.com/office/drawing/2014/main" id="{AF2E9B4C-229D-4E63-A350-2DAFD94ACE42}"/>
              </a:ext>
            </a:extLst>
          </p:cNvPr>
          <p:cNvSpPr>
            <a:spLocks noGrp="1"/>
          </p:cNvSpPr>
          <p:nvPr>
            <p:ph idx="1"/>
          </p:nvPr>
        </p:nvSpPr>
        <p:spPr>
          <a:xfrm>
            <a:off x="1953845" y="1905000"/>
            <a:ext cx="9550767" cy="4328889"/>
          </a:xfrm>
        </p:spPr>
        <p:txBody>
          <a:bodyPr>
            <a:normAutofit/>
          </a:bodyPr>
          <a:lstStyle/>
          <a:p>
            <a:pPr marL="0" indent="0">
              <a:buNone/>
            </a:pPr>
            <a:endParaRPr lang="de-DE" sz="2500" b="1" dirty="0"/>
          </a:p>
          <a:p>
            <a:pPr marL="0" indent="0">
              <a:buNone/>
            </a:pPr>
            <a:r>
              <a:rPr lang="de-DE" sz="2500" b="1" dirty="0"/>
              <a:t>Erweitertes Rollen- und Gesundheitsverständnis einer Pflegeperson</a:t>
            </a:r>
          </a:p>
          <a:p>
            <a:pPr marL="0" indent="0">
              <a:buNone/>
            </a:pPr>
            <a:endParaRPr lang="de-DE" sz="2500" b="1" dirty="0"/>
          </a:p>
          <a:p>
            <a:pPr marL="0" indent="0">
              <a:buNone/>
            </a:pPr>
            <a:r>
              <a:rPr lang="de-DE" sz="2500" b="1" dirty="0">
                <a:solidFill>
                  <a:srgbClr val="FF0000"/>
                </a:solidFill>
              </a:rPr>
              <a:t>GESUNDHEITSPFLEGEPERSON – nicht nur KRANKENPFLEGEPERSON </a:t>
            </a:r>
          </a:p>
          <a:p>
            <a:pPr marL="0" indent="0">
              <a:buNone/>
            </a:pPr>
            <a:endParaRPr lang="de-DE" b="1" dirty="0"/>
          </a:p>
          <a:p>
            <a:r>
              <a:rPr lang="de-DE" dirty="0"/>
              <a:t>Diplomierte </a:t>
            </a:r>
            <a:r>
              <a:rPr lang="de-DE" b="1" dirty="0">
                <a:solidFill>
                  <a:srgbClr val="FF0000"/>
                </a:solidFill>
              </a:rPr>
              <a:t>Gesundheits</a:t>
            </a:r>
            <a:r>
              <a:rPr lang="de-DE" dirty="0">
                <a:solidFill>
                  <a:srgbClr val="FF0000"/>
                </a:solidFill>
              </a:rPr>
              <a:t>-</a:t>
            </a:r>
            <a:r>
              <a:rPr lang="de-DE" dirty="0"/>
              <a:t> und Kranken</a:t>
            </a:r>
            <a:r>
              <a:rPr lang="de-DE" b="1" dirty="0">
                <a:solidFill>
                  <a:srgbClr val="FF0000"/>
                </a:solidFill>
              </a:rPr>
              <a:t>pflegeperson</a:t>
            </a:r>
            <a:r>
              <a:rPr lang="de-DE" dirty="0"/>
              <a:t> als neutrale, universale Ansprechperson</a:t>
            </a:r>
          </a:p>
          <a:p>
            <a:pPr lvl="1"/>
            <a:r>
              <a:rPr lang="de-DE" dirty="0"/>
              <a:t>Traditionelles Rollen- und Gesundheitsverständnis nicht ausreichend</a:t>
            </a:r>
          </a:p>
          <a:p>
            <a:pPr marL="914400" lvl="2" indent="0">
              <a:buNone/>
            </a:pPr>
            <a:endParaRPr lang="de-DE" dirty="0"/>
          </a:p>
          <a:p>
            <a:pPr marL="0" indent="0">
              <a:buNone/>
            </a:pPr>
            <a:endParaRPr lang="de-DE" dirty="0">
              <a:solidFill>
                <a:srgbClr val="FF0000"/>
              </a:solidFill>
            </a:endParaRPr>
          </a:p>
          <a:p>
            <a:endParaRPr lang="de-DE" dirty="0"/>
          </a:p>
          <a:p>
            <a:pPr marL="0" indent="0">
              <a:buNone/>
            </a:pPr>
            <a:endParaRPr lang="de-DE" dirty="0"/>
          </a:p>
          <a:p>
            <a:pPr marL="914400" lvl="2" indent="0">
              <a:buNone/>
            </a:pPr>
            <a:endParaRPr lang="de-DE" dirty="0"/>
          </a:p>
          <a:p>
            <a:endParaRPr lang="de-DE" dirty="0"/>
          </a:p>
        </p:txBody>
      </p:sp>
    </p:spTree>
    <p:extLst>
      <p:ext uri="{BB962C8B-B14F-4D97-AF65-F5344CB8AC3E}">
        <p14:creationId xmlns:p14="http://schemas.microsoft.com/office/powerpoint/2010/main" val="321795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CC2A0-F2DE-4717-AEB8-52EFE8EDF5EB}"/>
              </a:ext>
            </a:extLst>
          </p:cNvPr>
          <p:cNvSpPr>
            <a:spLocks noGrp="1"/>
          </p:cNvSpPr>
          <p:nvPr>
            <p:ph type="title"/>
          </p:nvPr>
        </p:nvSpPr>
        <p:spPr>
          <a:xfrm>
            <a:off x="1624614" y="385894"/>
            <a:ext cx="8504807" cy="1208014"/>
          </a:xfrm>
        </p:spPr>
        <p:txBody>
          <a:bodyPr>
            <a:normAutofit fontScale="90000"/>
          </a:bodyPr>
          <a:lstStyle/>
          <a:p>
            <a:r>
              <a:rPr lang="de-AT" dirty="0"/>
              <a:t>Paradigmenwechsel Primary </a:t>
            </a:r>
            <a:r>
              <a:rPr lang="de-AT" b="1" dirty="0"/>
              <a:t>Medical</a:t>
            </a:r>
            <a:r>
              <a:rPr lang="de-AT" dirty="0"/>
              <a:t> Care versus Primary </a:t>
            </a:r>
            <a:r>
              <a:rPr lang="de-AT" b="1" dirty="0"/>
              <a:t>Health</a:t>
            </a:r>
            <a:r>
              <a:rPr lang="de-AT" dirty="0"/>
              <a:t> Care </a:t>
            </a:r>
            <a:r>
              <a:rPr lang="de-AT" sz="1000" dirty="0"/>
              <a:t>(Sprenger, 2003, zitiert nach </a:t>
            </a:r>
            <a:r>
              <a:rPr lang="de-AT" sz="1000" dirty="0" err="1"/>
              <a:t>Starfield</a:t>
            </a:r>
            <a:r>
              <a:rPr lang="de-AT" sz="1000" dirty="0"/>
              <a:t> in Brunner 2013 adaptiert von Hoffmann, 2021)</a:t>
            </a:r>
            <a:endParaRPr lang="de-DE" dirty="0"/>
          </a:p>
        </p:txBody>
      </p:sp>
      <p:graphicFrame>
        <p:nvGraphicFramePr>
          <p:cNvPr id="4" name="Inhaltsplatzhalter 3">
            <a:extLst>
              <a:ext uri="{FF2B5EF4-FFF2-40B4-BE49-F238E27FC236}">
                <a16:creationId xmlns:a16="http://schemas.microsoft.com/office/drawing/2014/main" id="{5A2A3607-E4AC-4BD3-BF54-C44F67DB4DC6}"/>
              </a:ext>
            </a:extLst>
          </p:cNvPr>
          <p:cNvGraphicFramePr>
            <a:graphicFrameLocks noGrp="1"/>
          </p:cNvGraphicFramePr>
          <p:nvPr>
            <p:ph idx="1"/>
            <p:extLst>
              <p:ext uri="{D42A27DB-BD31-4B8C-83A1-F6EECF244321}">
                <p14:modId xmlns:p14="http://schemas.microsoft.com/office/powerpoint/2010/main" val="2708679670"/>
              </p:ext>
            </p:extLst>
          </p:nvPr>
        </p:nvGraphicFramePr>
        <p:xfrm>
          <a:off x="876300" y="1898428"/>
          <a:ext cx="10477500" cy="4298185"/>
        </p:xfrm>
        <a:graphic>
          <a:graphicData uri="http://schemas.openxmlformats.org/drawingml/2006/table">
            <a:tbl>
              <a:tblPr firstRow="1" bandRow="1">
                <a:tableStyleId>{5C22544A-7EE6-4342-B048-85BDC9FD1C3A}</a:tableStyleId>
              </a:tblPr>
              <a:tblGrid>
                <a:gridCol w="5245100">
                  <a:extLst>
                    <a:ext uri="{9D8B030D-6E8A-4147-A177-3AD203B41FA5}">
                      <a16:colId xmlns:a16="http://schemas.microsoft.com/office/drawing/2014/main" val="755963719"/>
                    </a:ext>
                  </a:extLst>
                </a:gridCol>
                <a:gridCol w="5232400">
                  <a:extLst>
                    <a:ext uri="{9D8B030D-6E8A-4147-A177-3AD203B41FA5}">
                      <a16:colId xmlns:a16="http://schemas.microsoft.com/office/drawing/2014/main" val="1579241480"/>
                    </a:ext>
                  </a:extLst>
                </a:gridCol>
              </a:tblGrid>
              <a:tr h="1199494">
                <a:tc>
                  <a:txBody>
                    <a:bodyPr/>
                    <a:lstStyle/>
                    <a:p>
                      <a:r>
                        <a:rPr lang="de-DE" sz="2400" dirty="0"/>
                        <a:t>Primary Medical Care - Fokus </a:t>
                      </a:r>
                    </a:p>
                    <a:p>
                      <a:endParaRPr lang="de-DE" sz="2400" dirty="0"/>
                    </a:p>
                    <a:p>
                      <a:endParaRPr lang="de-DE" dirty="0"/>
                    </a:p>
                  </a:txBody>
                  <a:tcPr/>
                </a:tc>
                <a:tc>
                  <a:txBody>
                    <a:bodyPr/>
                    <a:lstStyle/>
                    <a:p>
                      <a:r>
                        <a:rPr lang="de-DE" sz="2400" dirty="0"/>
                        <a:t>Primary Health Care - Fokus</a:t>
                      </a:r>
                    </a:p>
                  </a:txBody>
                  <a:tcPr/>
                </a:tc>
                <a:extLst>
                  <a:ext uri="{0D108BD9-81ED-4DB2-BD59-A6C34878D82A}">
                    <a16:rowId xmlns:a16="http://schemas.microsoft.com/office/drawing/2014/main" val="1175035214"/>
                  </a:ext>
                </a:extLst>
              </a:tr>
              <a:tr h="399831">
                <a:tc>
                  <a:txBody>
                    <a:bodyPr/>
                    <a:lstStyle/>
                    <a:p>
                      <a:r>
                        <a:rPr lang="de-DE" dirty="0"/>
                        <a:t>Krankheit </a:t>
                      </a:r>
                    </a:p>
                  </a:txBody>
                  <a:tcPr/>
                </a:tc>
                <a:tc>
                  <a:txBody>
                    <a:bodyPr/>
                    <a:lstStyle/>
                    <a:p>
                      <a:r>
                        <a:rPr lang="de-DE" dirty="0"/>
                        <a:t>Gesundheit </a:t>
                      </a:r>
                    </a:p>
                  </a:txBody>
                  <a:tcPr/>
                </a:tc>
                <a:extLst>
                  <a:ext uri="{0D108BD9-81ED-4DB2-BD59-A6C34878D82A}">
                    <a16:rowId xmlns:a16="http://schemas.microsoft.com/office/drawing/2014/main" val="1743966048"/>
                  </a:ext>
                </a:extLst>
              </a:tr>
              <a:tr h="399831">
                <a:tc>
                  <a:txBody>
                    <a:bodyPr/>
                    <a:lstStyle/>
                    <a:p>
                      <a:r>
                        <a:rPr lang="de-DE" dirty="0"/>
                        <a:t>Defizite </a:t>
                      </a:r>
                    </a:p>
                  </a:txBody>
                  <a:tcPr/>
                </a:tc>
                <a:tc>
                  <a:txBody>
                    <a:bodyPr/>
                    <a:lstStyle/>
                    <a:p>
                      <a:r>
                        <a:rPr lang="de-DE" dirty="0"/>
                        <a:t>Ressourcen</a:t>
                      </a:r>
                    </a:p>
                  </a:txBody>
                  <a:tcPr/>
                </a:tc>
                <a:extLst>
                  <a:ext uri="{0D108BD9-81ED-4DB2-BD59-A6C34878D82A}">
                    <a16:rowId xmlns:a16="http://schemas.microsoft.com/office/drawing/2014/main" val="2606775348"/>
                  </a:ext>
                </a:extLst>
              </a:tr>
              <a:tr h="399831">
                <a:tc>
                  <a:txBody>
                    <a:bodyPr/>
                    <a:lstStyle/>
                    <a:p>
                      <a:r>
                        <a:rPr lang="de-DE" dirty="0"/>
                        <a:t>Molekulare Strukturen </a:t>
                      </a:r>
                    </a:p>
                  </a:txBody>
                  <a:tcPr/>
                </a:tc>
                <a:tc>
                  <a:txBody>
                    <a:bodyPr/>
                    <a:lstStyle/>
                    <a:p>
                      <a:r>
                        <a:rPr lang="de-DE" dirty="0"/>
                        <a:t>Biopsychosoziale Prozesse</a:t>
                      </a:r>
                    </a:p>
                  </a:txBody>
                  <a:tcPr/>
                </a:tc>
                <a:extLst>
                  <a:ext uri="{0D108BD9-81ED-4DB2-BD59-A6C34878D82A}">
                    <a16:rowId xmlns:a16="http://schemas.microsoft.com/office/drawing/2014/main" val="3002803173"/>
                  </a:ext>
                </a:extLst>
              </a:tr>
              <a:tr h="399831">
                <a:tc>
                  <a:txBody>
                    <a:bodyPr/>
                    <a:lstStyle/>
                    <a:p>
                      <a:r>
                        <a:rPr lang="de-DE" dirty="0"/>
                        <a:t>Individuen </a:t>
                      </a:r>
                    </a:p>
                  </a:txBody>
                  <a:tcPr/>
                </a:tc>
                <a:tc>
                  <a:txBody>
                    <a:bodyPr/>
                    <a:lstStyle/>
                    <a:p>
                      <a:r>
                        <a:rPr lang="de-DE" dirty="0"/>
                        <a:t>Individuen, Bevölkerungsgruppen</a:t>
                      </a:r>
                    </a:p>
                  </a:txBody>
                  <a:tcPr/>
                </a:tc>
                <a:extLst>
                  <a:ext uri="{0D108BD9-81ED-4DB2-BD59-A6C34878D82A}">
                    <a16:rowId xmlns:a16="http://schemas.microsoft.com/office/drawing/2014/main" val="3358962101"/>
                  </a:ext>
                </a:extLst>
              </a:tr>
              <a:tr h="399831">
                <a:tc>
                  <a:txBody>
                    <a:bodyPr/>
                    <a:lstStyle/>
                    <a:p>
                      <a:r>
                        <a:rPr lang="de-DE" dirty="0"/>
                        <a:t>Maschine Mensch </a:t>
                      </a:r>
                    </a:p>
                  </a:txBody>
                  <a:tcPr/>
                </a:tc>
                <a:tc>
                  <a:txBody>
                    <a:bodyPr/>
                    <a:lstStyle/>
                    <a:p>
                      <a:r>
                        <a:rPr lang="de-DE" dirty="0"/>
                        <a:t>Lebendes System Mensch</a:t>
                      </a:r>
                    </a:p>
                  </a:txBody>
                  <a:tcPr/>
                </a:tc>
                <a:extLst>
                  <a:ext uri="{0D108BD9-81ED-4DB2-BD59-A6C34878D82A}">
                    <a16:rowId xmlns:a16="http://schemas.microsoft.com/office/drawing/2014/main" val="2169000359"/>
                  </a:ext>
                </a:extLst>
              </a:tr>
              <a:tr h="699705">
                <a:tc>
                  <a:txBody>
                    <a:bodyPr/>
                    <a:lstStyle/>
                    <a:p>
                      <a:r>
                        <a:rPr lang="de-DE" dirty="0"/>
                        <a:t>Reparatur, Kuration </a:t>
                      </a:r>
                    </a:p>
                  </a:txBody>
                  <a:tcPr/>
                </a:tc>
                <a:tc>
                  <a:txBody>
                    <a:bodyPr/>
                    <a:lstStyle/>
                    <a:p>
                      <a:r>
                        <a:rPr lang="de-DE" dirty="0"/>
                        <a:t>Gesundheitsförderung, </a:t>
                      </a:r>
                    </a:p>
                    <a:p>
                      <a:r>
                        <a:rPr lang="de-DE" dirty="0"/>
                        <a:t>Prävention, Pflege, Rehabilitation, Kuration </a:t>
                      </a:r>
                    </a:p>
                  </a:txBody>
                  <a:tcPr/>
                </a:tc>
                <a:extLst>
                  <a:ext uri="{0D108BD9-81ED-4DB2-BD59-A6C34878D82A}">
                    <a16:rowId xmlns:a16="http://schemas.microsoft.com/office/drawing/2014/main" val="257522251"/>
                  </a:ext>
                </a:extLst>
              </a:tr>
              <a:tr h="399831">
                <a:tc>
                  <a:txBody>
                    <a:bodyPr/>
                    <a:lstStyle/>
                    <a:p>
                      <a:endParaRPr lang="de-DE"/>
                    </a:p>
                  </a:txBody>
                  <a:tcPr/>
                </a:tc>
                <a:tc>
                  <a:txBody>
                    <a:bodyPr/>
                    <a:lstStyle/>
                    <a:p>
                      <a:endParaRPr lang="de-DE" dirty="0"/>
                    </a:p>
                  </a:txBody>
                  <a:tcPr/>
                </a:tc>
                <a:extLst>
                  <a:ext uri="{0D108BD9-81ED-4DB2-BD59-A6C34878D82A}">
                    <a16:rowId xmlns:a16="http://schemas.microsoft.com/office/drawing/2014/main" val="2937088530"/>
                  </a:ext>
                </a:extLst>
              </a:tr>
            </a:tbl>
          </a:graphicData>
        </a:graphic>
      </p:graphicFrame>
    </p:spTree>
    <p:extLst>
      <p:ext uri="{BB962C8B-B14F-4D97-AF65-F5344CB8AC3E}">
        <p14:creationId xmlns:p14="http://schemas.microsoft.com/office/powerpoint/2010/main" val="19191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6ADC5-7EC3-4AF3-B68C-6E86F45726E5}"/>
              </a:ext>
            </a:extLst>
          </p:cNvPr>
          <p:cNvSpPr>
            <a:spLocks noGrp="1"/>
          </p:cNvSpPr>
          <p:nvPr>
            <p:ph type="title"/>
          </p:nvPr>
        </p:nvSpPr>
        <p:spPr>
          <a:xfrm>
            <a:off x="1805355" y="624110"/>
            <a:ext cx="9699258" cy="931152"/>
          </a:xfrm>
        </p:spPr>
        <p:txBody>
          <a:bodyPr>
            <a:normAutofit fontScale="90000"/>
          </a:bodyPr>
          <a:lstStyle/>
          <a:p>
            <a:r>
              <a:rPr lang="de-DE" b="1" dirty="0"/>
              <a:t>Community (Health) Nursing</a:t>
            </a:r>
            <a:br>
              <a:rPr lang="de-DE" dirty="0"/>
            </a:br>
            <a:r>
              <a:rPr lang="de-DE" sz="2200" b="1" dirty="0"/>
              <a:t>Pflegerische Handlungsfelder im Kontext von Public Health </a:t>
            </a:r>
          </a:p>
        </p:txBody>
      </p:sp>
      <p:sp>
        <p:nvSpPr>
          <p:cNvPr id="3" name="Inhaltsplatzhalter 2">
            <a:extLst>
              <a:ext uri="{FF2B5EF4-FFF2-40B4-BE49-F238E27FC236}">
                <a16:creationId xmlns:a16="http://schemas.microsoft.com/office/drawing/2014/main" id="{DA4AC669-2ADD-4F86-A806-C5442B0C74D2}"/>
              </a:ext>
            </a:extLst>
          </p:cNvPr>
          <p:cNvSpPr>
            <a:spLocks noGrp="1"/>
          </p:cNvSpPr>
          <p:nvPr>
            <p:ph idx="1"/>
          </p:nvPr>
        </p:nvSpPr>
        <p:spPr>
          <a:xfrm>
            <a:off x="1742831" y="2063262"/>
            <a:ext cx="9761781" cy="3847960"/>
          </a:xfrm>
        </p:spPr>
        <p:txBody>
          <a:bodyPr>
            <a:normAutofit lnSpcReduction="10000"/>
          </a:bodyPr>
          <a:lstStyle/>
          <a:p>
            <a:r>
              <a:rPr lang="de-DE" dirty="0"/>
              <a:t>Der Tätigkeitsbereich stellt </a:t>
            </a:r>
            <a:r>
              <a:rPr lang="de-DE" b="1" dirty="0">
                <a:solidFill>
                  <a:srgbClr val="FF0000"/>
                </a:solidFill>
              </a:rPr>
              <a:t>den Bereich Prävention und Gesundheitsförderung in der Vordergrund</a:t>
            </a:r>
          </a:p>
          <a:p>
            <a:r>
              <a:rPr lang="de-DE" dirty="0"/>
              <a:t>Pflegepersonen intervenieren dabei auf drei Ebenen: </a:t>
            </a:r>
          </a:p>
          <a:p>
            <a:pPr lvl="1"/>
            <a:r>
              <a:rPr lang="de-DE" b="1" dirty="0"/>
              <a:t>Individual-level </a:t>
            </a:r>
            <a:r>
              <a:rPr lang="de-DE" b="1" dirty="0" err="1"/>
              <a:t>practice</a:t>
            </a:r>
            <a:r>
              <a:rPr lang="de-DE" b="1" dirty="0"/>
              <a:t> – 	Ebene des Individuums/der Familie</a:t>
            </a:r>
          </a:p>
          <a:p>
            <a:pPr lvl="2"/>
            <a:r>
              <a:rPr lang="de-DE" dirty="0"/>
              <a:t>Fokus: Veränderungen von Wissen, Einstellungen, Überzeugungen und Verhaltensweisen in Zusammenhang mit der Gesundheit </a:t>
            </a:r>
            <a:r>
              <a:rPr lang="de-DE" sz="600" dirty="0"/>
              <a:t>(Keller et al., 2010)</a:t>
            </a:r>
            <a:endParaRPr lang="de-DE" b="1" dirty="0"/>
          </a:p>
          <a:p>
            <a:pPr lvl="1"/>
            <a:r>
              <a:rPr lang="de-DE" b="1" dirty="0"/>
              <a:t>Community </a:t>
            </a:r>
            <a:r>
              <a:rPr lang="de-DE" b="1" dirty="0" err="1"/>
              <a:t>level</a:t>
            </a:r>
            <a:r>
              <a:rPr lang="de-DE" b="1" dirty="0"/>
              <a:t> </a:t>
            </a:r>
            <a:r>
              <a:rPr lang="de-DE" b="1" dirty="0" err="1"/>
              <a:t>practice</a:t>
            </a:r>
            <a:r>
              <a:rPr lang="de-DE" b="1" dirty="0"/>
              <a:t> – 	Ebene der Gemeinde/der Gemeinschaft</a:t>
            </a:r>
          </a:p>
          <a:p>
            <a:pPr lvl="2"/>
            <a:r>
              <a:rPr lang="de-DE" dirty="0"/>
              <a:t>Fokus: Veränderungen von Normen, Einstellungen, Bewusstsein, Praktiken und Verhaltensweisen einer Gemeinschaft oder Gemeinde </a:t>
            </a:r>
            <a:r>
              <a:rPr lang="de-DE" sz="600" dirty="0"/>
              <a:t>(Schaffer &amp; Strohschein, 2019, S.14).</a:t>
            </a:r>
            <a:endParaRPr lang="de-DE" b="1" dirty="0"/>
          </a:p>
          <a:p>
            <a:pPr lvl="1"/>
            <a:r>
              <a:rPr lang="de-DE" b="1" dirty="0"/>
              <a:t>System </a:t>
            </a:r>
            <a:r>
              <a:rPr lang="de-DE" b="1" dirty="0" err="1"/>
              <a:t>level</a:t>
            </a:r>
            <a:r>
              <a:rPr lang="de-DE" b="1" dirty="0"/>
              <a:t> </a:t>
            </a:r>
            <a:r>
              <a:rPr lang="de-DE" b="1" dirty="0" err="1"/>
              <a:t>practice</a:t>
            </a:r>
            <a:r>
              <a:rPr lang="de-DE" b="1" dirty="0"/>
              <a:t> – 		Ebene der übergeordneten Systemen</a:t>
            </a:r>
          </a:p>
          <a:p>
            <a:pPr lvl="2"/>
            <a:r>
              <a:rPr lang="de-DE" dirty="0"/>
              <a:t>Fokus: Veränderung von Organisationen, Richtlinien, Gesetze und Machtstrukturen – um zur Optimierung der Rahmenbedingungen rund um die Thematik Gesundheit beizutragen. </a:t>
            </a:r>
            <a:r>
              <a:rPr lang="de-DE" sz="500" dirty="0"/>
              <a:t>(Schaffer &amp; Strohschein, 2019, S.14).</a:t>
            </a:r>
          </a:p>
          <a:p>
            <a:endParaRPr lang="de-DE" dirty="0"/>
          </a:p>
        </p:txBody>
      </p:sp>
    </p:spTree>
    <p:extLst>
      <p:ext uri="{BB962C8B-B14F-4D97-AF65-F5344CB8AC3E}">
        <p14:creationId xmlns:p14="http://schemas.microsoft.com/office/powerpoint/2010/main" val="400607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9C41E-E6D2-4AC8-BEDD-9D73EE959485}"/>
              </a:ext>
            </a:extLst>
          </p:cNvPr>
          <p:cNvSpPr>
            <a:spLocks noGrp="1"/>
          </p:cNvSpPr>
          <p:nvPr>
            <p:ph type="title"/>
          </p:nvPr>
        </p:nvSpPr>
        <p:spPr>
          <a:xfrm>
            <a:off x="1856792" y="370308"/>
            <a:ext cx="9554514" cy="1152939"/>
          </a:xfrm>
        </p:spPr>
        <p:txBody>
          <a:bodyPr>
            <a:normAutofit fontScale="90000"/>
          </a:bodyPr>
          <a:lstStyle/>
          <a:p>
            <a:r>
              <a:rPr lang="de-DE" b="1" dirty="0"/>
              <a:t>Modelle und Konzepte der </a:t>
            </a:r>
            <a:br>
              <a:rPr lang="de-DE" b="1" dirty="0"/>
            </a:br>
            <a:r>
              <a:rPr lang="de-DE" b="1" dirty="0"/>
              <a:t>Prävention und Gesundheitsförderung </a:t>
            </a:r>
            <a:r>
              <a:rPr lang="de-DE" sz="1100" dirty="0"/>
              <a:t>(Hurrelmann et. al, 2014)</a:t>
            </a:r>
            <a:br>
              <a:rPr lang="de-DE" sz="1100" dirty="0"/>
            </a:br>
            <a:endParaRPr lang="de-DE" sz="1100" dirty="0"/>
          </a:p>
        </p:txBody>
      </p:sp>
      <p:sp>
        <p:nvSpPr>
          <p:cNvPr id="3" name="Inhaltsplatzhalter 2">
            <a:extLst>
              <a:ext uri="{FF2B5EF4-FFF2-40B4-BE49-F238E27FC236}">
                <a16:creationId xmlns:a16="http://schemas.microsoft.com/office/drawing/2014/main" id="{24E4DAA1-2A2D-451B-9B24-1CD2C4EA6ECB}"/>
              </a:ext>
            </a:extLst>
          </p:cNvPr>
          <p:cNvSpPr>
            <a:spLocks noGrp="1"/>
          </p:cNvSpPr>
          <p:nvPr>
            <p:ph idx="1"/>
          </p:nvPr>
        </p:nvSpPr>
        <p:spPr>
          <a:xfrm>
            <a:off x="2589212" y="1649896"/>
            <a:ext cx="8915400" cy="4261326"/>
          </a:xfrm>
        </p:spPr>
        <p:txBody>
          <a:bodyPr/>
          <a:lstStyle/>
          <a:p>
            <a:pPr marL="0" indent="0">
              <a:buNone/>
            </a:pPr>
            <a:r>
              <a:rPr lang="de-DE" b="1" dirty="0">
                <a:solidFill>
                  <a:srgbClr val="FF0000"/>
                </a:solidFill>
              </a:rPr>
              <a:t> </a:t>
            </a:r>
          </a:p>
        </p:txBody>
      </p:sp>
      <p:graphicFrame>
        <p:nvGraphicFramePr>
          <p:cNvPr id="4" name="Diagramm 3">
            <a:extLst>
              <a:ext uri="{FF2B5EF4-FFF2-40B4-BE49-F238E27FC236}">
                <a16:creationId xmlns:a16="http://schemas.microsoft.com/office/drawing/2014/main" id="{65370222-9B0E-4C9D-BB2C-3881FB5A3C01}"/>
              </a:ext>
            </a:extLst>
          </p:cNvPr>
          <p:cNvGraphicFramePr/>
          <p:nvPr>
            <p:extLst>
              <p:ext uri="{D42A27DB-BD31-4B8C-83A1-F6EECF244321}">
                <p14:modId xmlns:p14="http://schemas.microsoft.com/office/powerpoint/2010/main" val="2494149945"/>
              </p:ext>
            </p:extLst>
          </p:nvPr>
        </p:nvGraphicFramePr>
        <p:xfrm>
          <a:off x="149088" y="1862666"/>
          <a:ext cx="9750286" cy="440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a:extLst>
              <a:ext uri="{FF2B5EF4-FFF2-40B4-BE49-F238E27FC236}">
                <a16:creationId xmlns:a16="http://schemas.microsoft.com/office/drawing/2014/main" id="{47387A8A-D0E4-45A5-8E83-A6B230562E98}"/>
              </a:ext>
            </a:extLst>
          </p:cNvPr>
          <p:cNvPicPr>
            <a:picLocks noChangeAspect="1"/>
          </p:cNvPicPr>
          <p:nvPr/>
        </p:nvPicPr>
        <p:blipFill>
          <a:blip r:embed="rId7"/>
          <a:stretch>
            <a:fillRect/>
          </a:stretch>
        </p:blipFill>
        <p:spPr>
          <a:xfrm>
            <a:off x="8319916" y="2802835"/>
            <a:ext cx="2382077" cy="1480930"/>
          </a:xfrm>
          <a:prstGeom prst="rect">
            <a:avLst/>
          </a:prstGeom>
        </p:spPr>
      </p:pic>
    </p:spTree>
    <p:extLst>
      <p:ext uri="{BB962C8B-B14F-4D97-AF65-F5344CB8AC3E}">
        <p14:creationId xmlns:p14="http://schemas.microsoft.com/office/powerpoint/2010/main" val="2687609184"/>
      </p:ext>
    </p:extLst>
  </p:cSld>
  <p:clrMapOvr>
    <a:masterClrMapping/>
  </p:clrMapOvr>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2126ab9-e167-48c7-b6f3-9620d27a33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427E5C742328940919D3064451C3047" ma:contentTypeVersion="11" ma:contentTypeDescription="Ein neues Dokument erstellen." ma:contentTypeScope="" ma:versionID="35a916915fea4c30880a93ae2e80580a">
  <xsd:schema xmlns:xsd="http://www.w3.org/2001/XMLSchema" xmlns:xs="http://www.w3.org/2001/XMLSchema" xmlns:p="http://schemas.microsoft.com/office/2006/metadata/properties" xmlns:ns3="22126ab9-e167-48c7-b6f3-9620d27a33ad" targetNamespace="http://schemas.microsoft.com/office/2006/metadata/properties" ma:root="true" ma:fieldsID="0dd6f6b14b28a9f6ba1ef74ff36d2974" ns3:_="">
    <xsd:import namespace="22126ab9-e167-48c7-b6f3-9620d27a33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26ab9-e167-48c7-b6f3-9620d27a3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CE9E6-75FD-4A8C-BC38-F08D5F881352}">
  <ds:schemaRefs>
    <ds:schemaRef ds:uri="22126ab9-e167-48c7-b6f3-9620d27a33ad"/>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FE040BD-D57B-4D84-8831-B6930CBFB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26ab9-e167-48c7-b6f3-9620d27a3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9C16A6-D677-45DD-B5B2-58288D103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4086</Words>
  <Application>Microsoft Office PowerPoint</Application>
  <PresentationFormat>Breitbild</PresentationFormat>
  <Paragraphs>425</Paragraphs>
  <Slides>36</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Arial</vt:lpstr>
      <vt:lpstr>Calibri</vt:lpstr>
      <vt:lpstr>Century Gothic</vt:lpstr>
      <vt:lpstr>Corbel</vt:lpstr>
      <vt:lpstr>Verdana</vt:lpstr>
      <vt:lpstr>Wingdings 3</vt:lpstr>
      <vt:lpstr>Fetzen</vt:lpstr>
      <vt:lpstr>            Community (Health) Nursing  Chancen und Risken bei der Implementierung des Community Nursing in Österreich im internationalen Vergleich  </vt:lpstr>
      <vt:lpstr> Handlungsfeld von Community (Health) Nursing -  Primärversorgungssektor     </vt:lpstr>
      <vt:lpstr>  Primary Health Care (WHO, 2018)</vt:lpstr>
      <vt:lpstr>Community Nursing in Österreich – Herausforderungen und Chancen  </vt:lpstr>
      <vt:lpstr>Community (Health) Nursing in Österreich - Herausforderungen und Chancen </vt:lpstr>
      <vt:lpstr>Community (Health) Nursing - Herausforderungen und Chancen</vt:lpstr>
      <vt:lpstr>Paradigmenwechsel Primary Medical Care versus Primary Health Care (Sprenger, 2003, zitiert nach Starfield in Brunner 2013 adaptiert von Hoffmann, 2021)</vt:lpstr>
      <vt:lpstr>Community (Health) Nursing Pflegerische Handlungsfelder im Kontext von Public Health </vt:lpstr>
      <vt:lpstr>Modelle und Konzepte der  Prävention und Gesundheitsförderung (Hurrelmann et. al, 2014) </vt:lpstr>
      <vt:lpstr>Modelle und Konzepte –  Prävention und Gesundheitsförderung</vt:lpstr>
      <vt:lpstr> Gesundheitsförderung </vt:lpstr>
      <vt:lpstr>Community Nursing - Herausforderungen und Chancen</vt:lpstr>
      <vt:lpstr>Community Nursing - Herausforderungen und Chancen</vt:lpstr>
      <vt:lpstr>Gesundheitsförderung - Salutogenese </vt:lpstr>
      <vt:lpstr>Bedeutung der salutogenetischen Gesundheitsverständnisses </vt:lpstr>
      <vt:lpstr>Bedeutung des salutogenetischen Gesundheitsverständnisses </vt:lpstr>
      <vt:lpstr>Paradigmenwechsel Medical Primary Care versus Primary Health Care (Sprenger, 2003, zitiert nach Starfield in Brunner 2013, adaptiert von Hoffmann, 2021))</vt:lpstr>
      <vt:lpstr>Umfassende und kontinuierliche Versorgung</vt:lpstr>
      <vt:lpstr>Community (Health) Nursing - Chancen und Herausforderungen</vt:lpstr>
      <vt:lpstr>Paradigmenwechsel Primary Medical Care versus Primary Health Care (Sprenger, 2003, zitiert nach Starfield in Brunner 2013, adaptiert von Hoffmann, 2021)</vt:lpstr>
      <vt:lpstr>Community Nursing - Herausforderungen und Chancen</vt:lpstr>
      <vt:lpstr>Rollenverständnis - Primary Health Care   Was ist PFLEGE??? Ist das Pflege? Was bedeutet GESUNDHEITSPFLEGE?</vt:lpstr>
      <vt:lpstr>Sichtbarmachen von Pflegeleistungen -  Qualitätssicherungsinstrument Pflegeprozess </vt:lpstr>
      <vt:lpstr>Bedeutung der Pflegediagnostik</vt:lpstr>
      <vt:lpstr>Bedeutung der Pflegediagnostik – Bedeutung von Klassifikationssystemen</vt:lpstr>
      <vt:lpstr>Relevante Pflegediagnosen nach Klassifikationssystem NANDA I (Doenges et al, 2016)</vt:lpstr>
      <vt:lpstr>Pflegeoutcomes – NOC (Moorhead et. al, 2013)</vt:lpstr>
      <vt:lpstr>Beständigkeit der/des pflegenden Angehörigen</vt:lpstr>
      <vt:lpstr>Gesundheitsniveau in einer Gemeinde </vt:lpstr>
      <vt:lpstr>Pflegeinterventionen – NIC (Buchelek et al. 2016)   </vt:lpstr>
      <vt:lpstr>Familienunterstützung </vt:lpstr>
      <vt:lpstr>Gemeindegesundheitsentwicklung</vt:lpstr>
      <vt:lpstr>Nationale und internationaler Vergleich -  Gegebenheiten der Implementierung</vt:lpstr>
      <vt:lpstr> </vt:lpstr>
      <vt:lpstr>Herzlichen Dank für Ihre Aufmerksamkeit </vt:lpstr>
      <vt:lpstr>Literaturquellen:</vt:lpstr>
    </vt:vector>
  </TitlesOfParts>
  <Company>FH Kärnten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 DER  FH KÄRNTEN</dc:title>
  <dc:creator>Orasch Anna Maria</dc:creator>
  <cp:lastModifiedBy>Horak Melitta</cp:lastModifiedBy>
  <cp:revision>99</cp:revision>
  <cp:lastPrinted>2018-08-16T07:49:45Z</cp:lastPrinted>
  <dcterms:created xsi:type="dcterms:W3CDTF">2018-08-13T05:23:14Z</dcterms:created>
  <dcterms:modified xsi:type="dcterms:W3CDTF">2023-05-03T17:10:54Z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0x0101005427E5C742328940919D3064451C3047</vt:lpwstr>
  </property>
</Properties>
</file>