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 id="2147483685" r:id="rId2"/>
    <p:sldMasterId id="2147483716" r:id="rId3"/>
  </p:sldMasterIdLst>
  <p:notesMasterIdLst>
    <p:notesMasterId r:id="rId24"/>
  </p:notesMasterIdLst>
  <p:handoutMasterIdLst>
    <p:handoutMasterId r:id="rId25"/>
  </p:handoutMasterIdLst>
  <p:sldIdLst>
    <p:sldId id="268" r:id="rId4"/>
    <p:sldId id="872" r:id="rId5"/>
    <p:sldId id="870" r:id="rId6"/>
    <p:sldId id="868" r:id="rId7"/>
    <p:sldId id="873" r:id="rId8"/>
    <p:sldId id="874" r:id="rId9"/>
    <p:sldId id="869" r:id="rId10"/>
    <p:sldId id="796" r:id="rId11"/>
    <p:sldId id="714" r:id="rId12"/>
    <p:sldId id="875" r:id="rId13"/>
    <p:sldId id="882" r:id="rId14"/>
    <p:sldId id="876" r:id="rId15"/>
    <p:sldId id="877" r:id="rId16"/>
    <p:sldId id="879" r:id="rId17"/>
    <p:sldId id="880" r:id="rId18"/>
    <p:sldId id="881" r:id="rId19"/>
    <p:sldId id="886" r:id="rId20"/>
    <p:sldId id="883" r:id="rId21"/>
    <p:sldId id="276" r:id="rId22"/>
    <p:sldId id="885" r:id="rId23"/>
  </p:sldIdLst>
  <p:sldSz cx="12192000" cy="6858000"/>
  <p:notesSz cx="9872663" cy="6797675"/>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te Kendlbacher" initials="BK" lastIdx="2" clrIdx="0">
    <p:extLst>
      <p:ext uri="{19B8F6BF-5375-455C-9EA6-DF929625EA0E}">
        <p15:presenceInfo xmlns:p15="http://schemas.microsoft.com/office/powerpoint/2012/main" userId="S-1-5-21-1189962895-3087942280-3089103862-136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6ED"/>
    <a:srgbClr val="B4DBF6"/>
    <a:srgbClr val="95DFC6"/>
    <a:srgbClr val="669900"/>
    <a:srgbClr val="00FF99"/>
    <a:srgbClr val="67726B"/>
    <a:srgbClr val="4EA9CB"/>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35" autoAdjust="0"/>
    <p:restoredTop sz="75062" autoAdjust="0"/>
  </p:normalViewPr>
  <p:slideViewPr>
    <p:cSldViewPr>
      <p:cViewPr varScale="1">
        <p:scale>
          <a:sx n="64" d="100"/>
          <a:sy n="64" d="100"/>
        </p:scale>
        <p:origin x="966" y="48"/>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4277135" cy="340210"/>
          </a:xfrm>
          <a:prstGeom prst="rect">
            <a:avLst/>
          </a:prstGeom>
        </p:spPr>
        <p:txBody>
          <a:bodyPr vert="horz" lIns="91807" tIns="45904" rIns="91807" bIns="45904" rtlCol="0"/>
          <a:lstStyle>
            <a:lvl1pPr algn="l">
              <a:defRPr sz="1300">
                <a:latin typeface="Arial" charset="0"/>
                <a:cs typeface="Arial" charset="0"/>
              </a:defRPr>
            </a:lvl1pPr>
          </a:lstStyle>
          <a:p>
            <a:pPr>
              <a:defRPr/>
            </a:pPr>
            <a:endParaRPr lang="de-AT"/>
          </a:p>
        </p:txBody>
      </p:sp>
      <p:sp>
        <p:nvSpPr>
          <p:cNvPr id="3" name="Datumsplatzhalter 2"/>
          <p:cNvSpPr>
            <a:spLocks noGrp="1"/>
          </p:cNvSpPr>
          <p:nvPr>
            <p:ph type="dt" sz="quarter" idx="1"/>
          </p:nvPr>
        </p:nvSpPr>
        <p:spPr>
          <a:xfrm>
            <a:off x="5593177" y="0"/>
            <a:ext cx="4277135" cy="340210"/>
          </a:xfrm>
          <a:prstGeom prst="rect">
            <a:avLst/>
          </a:prstGeom>
        </p:spPr>
        <p:txBody>
          <a:bodyPr vert="horz" lIns="91807" tIns="45904" rIns="91807" bIns="45904" rtlCol="0"/>
          <a:lstStyle>
            <a:lvl1pPr algn="r">
              <a:defRPr sz="1300">
                <a:latin typeface="Arial" charset="0"/>
                <a:cs typeface="Arial" charset="0"/>
              </a:defRPr>
            </a:lvl1pPr>
          </a:lstStyle>
          <a:p>
            <a:pPr>
              <a:defRPr/>
            </a:pPr>
            <a:fld id="{63540CEF-D720-4D7E-A909-1B20D54DD2C3}" type="datetimeFigureOut">
              <a:rPr lang="de-AT"/>
              <a:pPr>
                <a:defRPr/>
              </a:pPr>
              <a:t>04.05.2023</a:t>
            </a:fld>
            <a:endParaRPr lang="de-AT"/>
          </a:p>
        </p:txBody>
      </p:sp>
      <p:sp>
        <p:nvSpPr>
          <p:cNvPr id="4" name="Fußzeilenplatzhalter 3"/>
          <p:cNvSpPr>
            <a:spLocks noGrp="1"/>
          </p:cNvSpPr>
          <p:nvPr>
            <p:ph type="ftr" sz="quarter" idx="2"/>
          </p:nvPr>
        </p:nvSpPr>
        <p:spPr>
          <a:xfrm>
            <a:off x="2" y="6456379"/>
            <a:ext cx="4277135" cy="340210"/>
          </a:xfrm>
          <a:prstGeom prst="rect">
            <a:avLst/>
          </a:prstGeom>
        </p:spPr>
        <p:txBody>
          <a:bodyPr vert="horz" lIns="91807" tIns="45904" rIns="91807" bIns="45904" rtlCol="0" anchor="b"/>
          <a:lstStyle>
            <a:lvl1pPr algn="l">
              <a:defRPr sz="1300">
                <a:latin typeface="Arial" charset="0"/>
                <a:cs typeface="Arial" charset="0"/>
              </a:defRPr>
            </a:lvl1pPr>
          </a:lstStyle>
          <a:p>
            <a:pPr>
              <a:defRPr/>
            </a:pPr>
            <a:endParaRPr lang="de-AT"/>
          </a:p>
        </p:txBody>
      </p:sp>
      <p:sp>
        <p:nvSpPr>
          <p:cNvPr id="5" name="Foliennummernplatzhalter 4"/>
          <p:cNvSpPr>
            <a:spLocks noGrp="1"/>
          </p:cNvSpPr>
          <p:nvPr>
            <p:ph type="sldNum" sz="quarter" idx="3"/>
          </p:nvPr>
        </p:nvSpPr>
        <p:spPr>
          <a:xfrm>
            <a:off x="5593177" y="6456379"/>
            <a:ext cx="4277135" cy="340210"/>
          </a:xfrm>
          <a:prstGeom prst="rect">
            <a:avLst/>
          </a:prstGeom>
        </p:spPr>
        <p:txBody>
          <a:bodyPr vert="horz" wrap="square" lIns="91807" tIns="45904" rIns="91807" bIns="45904" numCol="1" anchor="b" anchorCtr="0" compatLnSpc="1">
            <a:prstTxWarp prst="textNoShape">
              <a:avLst/>
            </a:prstTxWarp>
          </a:bodyPr>
          <a:lstStyle>
            <a:lvl1pPr algn="r">
              <a:defRPr sz="1300"/>
            </a:lvl1pPr>
          </a:lstStyle>
          <a:p>
            <a:fld id="{A1A9CE6E-6097-4651-BB2B-3BF84D19C221}" type="slidenum">
              <a:rPr lang="de-AT" altLang="de-DE"/>
              <a:pPr/>
              <a:t>‹Nr.›</a:t>
            </a:fld>
            <a:endParaRPr lang="de-AT" altLang="de-DE"/>
          </a:p>
        </p:txBody>
      </p:sp>
    </p:spTree>
    <p:extLst>
      <p:ext uri="{BB962C8B-B14F-4D97-AF65-F5344CB8AC3E}">
        <p14:creationId xmlns:p14="http://schemas.microsoft.com/office/powerpoint/2010/main" val="744569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4277135" cy="340210"/>
          </a:xfrm>
          <a:prstGeom prst="rect">
            <a:avLst/>
          </a:prstGeom>
        </p:spPr>
        <p:txBody>
          <a:bodyPr vert="horz" lIns="91807" tIns="45904" rIns="91807" bIns="45904" rtlCol="0"/>
          <a:lstStyle>
            <a:lvl1pPr algn="l" fontAlgn="auto">
              <a:spcBef>
                <a:spcPts val="0"/>
              </a:spcBef>
              <a:spcAft>
                <a:spcPts val="0"/>
              </a:spcAft>
              <a:defRPr sz="1300">
                <a:latin typeface="+mn-lt"/>
                <a:cs typeface="+mn-cs"/>
              </a:defRPr>
            </a:lvl1pPr>
          </a:lstStyle>
          <a:p>
            <a:pPr>
              <a:defRPr/>
            </a:pPr>
            <a:endParaRPr lang="de-AT"/>
          </a:p>
        </p:txBody>
      </p:sp>
      <p:sp>
        <p:nvSpPr>
          <p:cNvPr id="3" name="Datumsplatzhalter 2"/>
          <p:cNvSpPr>
            <a:spLocks noGrp="1"/>
          </p:cNvSpPr>
          <p:nvPr>
            <p:ph type="dt" idx="1"/>
          </p:nvPr>
        </p:nvSpPr>
        <p:spPr>
          <a:xfrm>
            <a:off x="5593177" y="0"/>
            <a:ext cx="4277135" cy="340210"/>
          </a:xfrm>
          <a:prstGeom prst="rect">
            <a:avLst/>
          </a:prstGeom>
        </p:spPr>
        <p:txBody>
          <a:bodyPr vert="horz" lIns="91807" tIns="45904" rIns="91807" bIns="45904" rtlCol="0"/>
          <a:lstStyle>
            <a:lvl1pPr algn="r" fontAlgn="auto">
              <a:spcBef>
                <a:spcPts val="0"/>
              </a:spcBef>
              <a:spcAft>
                <a:spcPts val="0"/>
              </a:spcAft>
              <a:defRPr sz="1300">
                <a:latin typeface="+mn-lt"/>
                <a:cs typeface="+mn-cs"/>
              </a:defRPr>
            </a:lvl1pPr>
          </a:lstStyle>
          <a:p>
            <a:pPr>
              <a:defRPr/>
            </a:pPr>
            <a:fld id="{ED9F4422-21A9-4CD0-B3F3-2A22F1DFE97C}" type="datetimeFigureOut">
              <a:rPr lang="de-DE"/>
              <a:pPr>
                <a:defRPr/>
              </a:pPr>
              <a:t>04.05.2023</a:t>
            </a:fld>
            <a:endParaRPr lang="de-AT"/>
          </a:p>
        </p:txBody>
      </p:sp>
      <p:sp>
        <p:nvSpPr>
          <p:cNvPr id="4" name="Folienbildplatzhalter 3"/>
          <p:cNvSpPr>
            <a:spLocks noGrp="1" noRot="1" noChangeAspect="1"/>
          </p:cNvSpPr>
          <p:nvPr>
            <p:ph type="sldImg" idx="2"/>
          </p:nvPr>
        </p:nvSpPr>
        <p:spPr>
          <a:xfrm>
            <a:off x="2670175" y="509588"/>
            <a:ext cx="4532313" cy="2549525"/>
          </a:xfrm>
          <a:prstGeom prst="rect">
            <a:avLst/>
          </a:prstGeom>
          <a:noFill/>
          <a:ln w="12700">
            <a:solidFill>
              <a:prstClr val="black"/>
            </a:solidFill>
          </a:ln>
        </p:spPr>
        <p:txBody>
          <a:bodyPr vert="horz" lIns="91807" tIns="45904" rIns="91807" bIns="45904" rtlCol="0" anchor="ctr"/>
          <a:lstStyle/>
          <a:p>
            <a:pPr lvl="0"/>
            <a:endParaRPr lang="de-AT" noProof="0"/>
          </a:p>
        </p:txBody>
      </p:sp>
      <p:sp>
        <p:nvSpPr>
          <p:cNvPr id="5" name="Notizenplatzhalter 4"/>
          <p:cNvSpPr>
            <a:spLocks noGrp="1"/>
          </p:cNvSpPr>
          <p:nvPr>
            <p:ph type="body" sz="quarter" idx="3"/>
          </p:nvPr>
        </p:nvSpPr>
        <p:spPr>
          <a:xfrm>
            <a:off x="987032" y="3229278"/>
            <a:ext cx="7898601" cy="3058628"/>
          </a:xfrm>
          <a:prstGeom prst="rect">
            <a:avLst/>
          </a:prstGeom>
        </p:spPr>
        <p:txBody>
          <a:bodyPr vert="horz" lIns="91807" tIns="45904" rIns="91807" bIns="45904"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a:p>
        </p:txBody>
      </p:sp>
      <p:sp>
        <p:nvSpPr>
          <p:cNvPr id="6" name="Fußzeilenplatzhalter 5"/>
          <p:cNvSpPr>
            <a:spLocks noGrp="1"/>
          </p:cNvSpPr>
          <p:nvPr>
            <p:ph type="ftr" sz="quarter" idx="4"/>
          </p:nvPr>
        </p:nvSpPr>
        <p:spPr>
          <a:xfrm>
            <a:off x="2" y="6456379"/>
            <a:ext cx="4277135" cy="340210"/>
          </a:xfrm>
          <a:prstGeom prst="rect">
            <a:avLst/>
          </a:prstGeom>
        </p:spPr>
        <p:txBody>
          <a:bodyPr vert="horz" lIns="91807" tIns="45904" rIns="91807" bIns="45904" rtlCol="0" anchor="b"/>
          <a:lstStyle>
            <a:lvl1pPr algn="l" fontAlgn="auto">
              <a:spcBef>
                <a:spcPts val="0"/>
              </a:spcBef>
              <a:spcAft>
                <a:spcPts val="0"/>
              </a:spcAft>
              <a:defRPr sz="1300">
                <a:latin typeface="+mn-lt"/>
                <a:cs typeface="+mn-cs"/>
              </a:defRPr>
            </a:lvl1pPr>
          </a:lstStyle>
          <a:p>
            <a:pPr>
              <a:defRPr/>
            </a:pPr>
            <a:endParaRPr lang="de-AT"/>
          </a:p>
        </p:txBody>
      </p:sp>
      <p:sp>
        <p:nvSpPr>
          <p:cNvPr id="7" name="Foliennummernplatzhalter 6"/>
          <p:cNvSpPr>
            <a:spLocks noGrp="1"/>
          </p:cNvSpPr>
          <p:nvPr>
            <p:ph type="sldNum" sz="quarter" idx="5"/>
          </p:nvPr>
        </p:nvSpPr>
        <p:spPr>
          <a:xfrm>
            <a:off x="5593177" y="6456379"/>
            <a:ext cx="4277135" cy="340210"/>
          </a:xfrm>
          <a:prstGeom prst="rect">
            <a:avLst/>
          </a:prstGeom>
        </p:spPr>
        <p:txBody>
          <a:bodyPr vert="horz" wrap="square" lIns="91807" tIns="45904" rIns="91807" bIns="45904" numCol="1" anchor="b" anchorCtr="0" compatLnSpc="1">
            <a:prstTxWarp prst="textNoShape">
              <a:avLst/>
            </a:prstTxWarp>
          </a:bodyPr>
          <a:lstStyle>
            <a:lvl1pPr algn="r">
              <a:defRPr sz="1300">
                <a:latin typeface="Calibri" panose="020F0502020204030204" pitchFamily="34" charset="0"/>
              </a:defRPr>
            </a:lvl1pPr>
          </a:lstStyle>
          <a:p>
            <a:fld id="{7C138C23-0C26-4E83-98AD-061352B521CB}" type="slidenum">
              <a:rPr lang="de-AT" altLang="de-DE"/>
              <a:pPr/>
              <a:t>‹Nr.›</a:t>
            </a:fld>
            <a:endParaRPr lang="de-AT" altLang="de-DE"/>
          </a:p>
        </p:txBody>
      </p:sp>
    </p:spTree>
    <p:extLst>
      <p:ext uri="{BB962C8B-B14F-4D97-AF65-F5344CB8AC3E}">
        <p14:creationId xmlns:p14="http://schemas.microsoft.com/office/powerpoint/2010/main" val="2653227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7C138C23-0C26-4E83-98AD-061352B521CB}" type="slidenum">
              <a:rPr lang="de-AT" altLang="de-DE" smtClean="0"/>
              <a:pPr/>
              <a:t>1</a:t>
            </a:fld>
            <a:endParaRPr lang="de-AT" altLang="de-DE"/>
          </a:p>
        </p:txBody>
      </p:sp>
    </p:spTree>
    <p:extLst>
      <p:ext uri="{BB962C8B-B14F-4D97-AF65-F5344CB8AC3E}">
        <p14:creationId xmlns:p14="http://schemas.microsoft.com/office/powerpoint/2010/main" val="952477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138C23-0C26-4E83-98AD-061352B521CB}" type="slidenum">
              <a:rPr lang="de-AT" altLang="de-DE" smtClean="0"/>
              <a:pPr/>
              <a:t>11</a:t>
            </a:fld>
            <a:endParaRPr lang="de-AT" altLang="de-DE"/>
          </a:p>
        </p:txBody>
      </p:sp>
    </p:spTree>
    <p:extLst>
      <p:ext uri="{BB962C8B-B14F-4D97-AF65-F5344CB8AC3E}">
        <p14:creationId xmlns:p14="http://schemas.microsoft.com/office/powerpoint/2010/main" val="2398172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7023E34C-5803-574A-8808-5FFCDECC69D6}" type="slidenum">
              <a:rPr lang="de-DE" smtClean="0"/>
              <a:t>12</a:t>
            </a:fld>
            <a:endParaRPr lang="de-DE"/>
          </a:p>
        </p:txBody>
      </p:sp>
    </p:spTree>
    <p:extLst>
      <p:ext uri="{BB962C8B-B14F-4D97-AF65-F5344CB8AC3E}">
        <p14:creationId xmlns:p14="http://schemas.microsoft.com/office/powerpoint/2010/main" val="2515167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i="0" dirty="0">
                <a:solidFill>
                  <a:srgbClr val="000000"/>
                </a:solidFill>
                <a:effectLst/>
                <a:latin typeface="GGGaramond"/>
              </a:rPr>
              <a:t>Zentral für die Integrierte Versorgung von Patienten mit mehreren chronischen Erkrankungen ist ein ganzheitliches Verständnis des Menschen in seiner individuellen Lebenssituation. Das Hauptaugenmerk liegt hierbei insbesondere auf der Gesundheit des Einzelnen, seinem Wohlbefinden und Selbstversorgungsfähigkeiten sowie vorhandenen Ressourcen (beispielsweise Unterstützung durch Angehörige, finanzielle Absicherung, gesundheitliche Versorgung in Wohnortnähe). Die Gesundheitsversorgung sollte also die Bedürfnisse und Präferenzen des Individuums berücksichtigen. Ein weiterer Schwerpunkt von erfolgreichen IV-Programmen liegt auf den umweltbezogenen Einflüssen: soziales Netzwerk, finanzielle Umstände, Wohnsituation, Umfeld sowie Beziehung zur Familie und innerhalb der Gemeinde, Zugang zu sozialen Einrichtungen sowie Mobilität im Hinblick auf die Anbindung an öffentliche Verkehrsmittel. Um dieses Wissen über einen multimorbiden Menschen zu gewinnen, ist meist eine umfangreiche Anamnese erforderlich. Diese sollte sich mehrfach wiederholen, um auf Veränderungen im Krankheitsverlauf oder in der Lebenssituation reagieren zu können und die Versorgung innerhalb des IV-Programms entsprechend anzupassen.</a:t>
            </a:r>
          </a:p>
          <a:p>
            <a:endParaRPr lang="de-DE" b="0" i="0" dirty="0">
              <a:solidFill>
                <a:srgbClr val="000000"/>
              </a:solidFill>
              <a:effectLst/>
              <a:latin typeface="GGGaramond"/>
            </a:endParaRPr>
          </a:p>
          <a:p>
            <a:endParaRPr lang="de-DE" dirty="0"/>
          </a:p>
        </p:txBody>
      </p:sp>
      <p:sp>
        <p:nvSpPr>
          <p:cNvPr id="4" name="Foliennummernplatzhalter 3"/>
          <p:cNvSpPr>
            <a:spLocks noGrp="1"/>
          </p:cNvSpPr>
          <p:nvPr>
            <p:ph type="sldNum" sz="quarter" idx="5"/>
          </p:nvPr>
        </p:nvSpPr>
        <p:spPr/>
        <p:txBody>
          <a:bodyPr/>
          <a:lstStyle/>
          <a:p>
            <a:fld id="{7C138C23-0C26-4E83-98AD-061352B521CB}" type="slidenum">
              <a:rPr lang="de-AT" altLang="de-DE" smtClean="0"/>
              <a:pPr/>
              <a:t>13</a:t>
            </a:fld>
            <a:endParaRPr lang="de-AT" altLang="de-DE"/>
          </a:p>
        </p:txBody>
      </p:sp>
    </p:spTree>
    <p:extLst>
      <p:ext uri="{BB962C8B-B14F-4D97-AF65-F5344CB8AC3E}">
        <p14:creationId xmlns:p14="http://schemas.microsoft.com/office/powerpoint/2010/main" val="3669961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138C23-0C26-4E83-98AD-061352B521CB}" type="slidenum">
              <a:rPr lang="de-AT" altLang="de-DE" smtClean="0"/>
              <a:pPr/>
              <a:t>14</a:t>
            </a:fld>
            <a:endParaRPr lang="de-AT" altLang="de-DE"/>
          </a:p>
        </p:txBody>
      </p:sp>
    </p:spTree>
    <p:extLst>
      <p:ext uri="{BB962C8B-B14F-4D97-AF65-F5344CB8AC3E}">
        <p14:creationId xmlns:p14="http://schemas.microsoft.com/office/powerpoint/2010/main" val="900785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138C23-0C26-4E83-98AD-061352B521CB}" type="slidenum">
              <a:rPr lang="de-AT" altLang="de-DE" smtClean="0"/>
              <a:pPr/>
              <a:t>15</a:t>
            </a:fld>
            <a:endParaRPr lang="de-AT" altLang="de-DE"/>
          </a:p>
        </p:txBody>
      </p:sp>
    </p:spTree>
    <p:extLst>
      <p:ext uri="{BB962C8B-B14F-4D97-AF65-F5344CB8AC3E}">
        <p14:creationId xmlns:p14="http://schemas.microsoft.com/office/powerpoint/2010/main" val="4214051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7023E34C-5803-574A-8808-5FFCDECC69D6}" type="slidenum">
              <a:rPr lang="de-DE" smtClean="0"/>
              <a:t>16</a:t>
            </a:fld>
            <a:endParaRPr lang="de-DE"/>
          </a:p>
        </p:txBody>
      </p:sp>
    </p:spTree>
    <p:extLst>
      <p:ext uri="{BB962C8B-B14F-4D97-AF65-F5344CB8AC3E}">
        <p14:creationId xmlns:p14="http://schemas.microsoft.com/office/powerpoint/2010/main" val="2672471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7023E34C-5803-574A-8808-5FFCDECC69D6}" type="slidenum">
              <a:rPr lang="de-DE" smtClean="0"/>
              <a:t>2</a:t>
            </a:fld>
            <a:endParaRPr lang="de-DE"/>
          </a:p>
        </p:txBody>
      </p:sp>
    </p:spTree>
    <p:extLst>
      <p:ext uri="{BB962C8B-B14F-4D97-AF65-F5344CB8AC3E}">
        <p14:creationId xmlns:p14="http://schemas.microsoft.com/office/powerpoint/2010/main" val="1582977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AT" altLang="de-DE" dirty="0"/>
          </a:p>
        </p:txBody>
      </p:sp>
      <p:sp>
        <p:nvSpPr>
          <p:cNvPr id="2048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9775" indent="-282575">
              <a:defRPr>
                <a:solidFill>
                  <a:schemeClr val="tx1"/>
                </a:solidFill>
                <a:latin typeface="Arial" panose="020B0604020202020204" pitchFamily="34" charset="0"/>
                <a:cs typeface="Arial" panose="020B0604020202020204" pitchFamily="34" charset="0"/>
              </a:defRPr>
            </a:lvl2pPr>
            <a:lvl3pPr marL="1139825" indent="-225425">
              <a:defRPr>
                <a:solidFill>
                  <a:schemeClr val="tx1"/>
                </a:solidFill>
                <a:latin typeface="Arial" panose="020B0604020202020204" pitchFamily="34" charset="0"/>
                <a:cs typeface="Arial" panose="020B0604020202020204" pitchFamily="34" charset="0"/>
              </a:defRPr>
            </a:lvl3pPr>
            <a:lvl4pPr marL="1597025" indent="-225425">
              <a:defRPr>
                <a:solidFill>
                  <a:schemeClr val="tx1"/>
                </a:solidFill>
                <a:latin typeface="Arial" panose="020B0604020202020204" pitchFamily="34" charset="0"/>
                <a:cs typeface="Arial" panose="020B0604020202020204" pitchFamily="34" charset="0"/>
              </a:defRPr>
            </a:lvl4pPr>
            <a:lvl5pPr marL="2052638" indent="-225425">
              <a:defRPr>
                <a:solidFill>
                  <a:schemeClr val="tx1"/>
                </a:solidFill>
                <a:latin typeface="Arial" panose="020B0604020202020204" pitchFamily="34" charset="0"/>
                <a:cs typeface="Arial" panose="020B0604020202020204" pitchFamily="34" charset="0"/>
              </a:defRPr>
            </a:lvl5pPr>
            <a:lvl6pPr marL="2509838"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7038"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4238"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1438"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DD3A1CA-9493-4F33-A1EF-E5B79B76A909}" type="slidenum">
              <a:rPr lang="de-AT" altLang="de-DE" smtClean="0">
                <a:latin typeface="Calibri" panose="020F0502020204030204" pitchFamily="34" charset="0"/>
              </a:rPr>
              <a:pPr/>
              <a:t>3</a:t>
            </a:fld>
            <a:endParaRPr lang="de-AT" altLang="de-DE">
              <a:latin typeface="Calibri" panose="020F0502020204030204" pitchFamily="34" charset="0"/>
            </a:endParaRPr>
          </a:p>
        </p:txBody>
      </p:sp>
    </p:spTree>
    <p:extLst>
      <p:ext uri="{BB962C8B-B14F-4D97-AF65-F5344CB8AC3E}">
        <p14:creationId xmlns:p14="http://schemas.microsoft.com/office/powerpoint/2010/main" val="4217003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27F73C5-AD55-4AA9-824E-3A1BDA5115EC}" type="slidenum">
              <a:rPr lang="de-AT" smtClean="0"/>
              <a:t>5</a:t>
            </a:fld>
            <a:endParaRPr lang="de-AT"/>
          </a:p>
        </p:txBody>
      </p:sp>
    </p:spTree>
    <p:extLst>
      <p:ext uri="{BB962C8B-B14F-4D97-AF65-F5344CB8AC3E}">
        <p14:creationId xmlns:p14="http://schemas.microsoft.com/office/powerpoint/2010/main" val="1845571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023E34C-5803-574A-8808-5FFCDECC69D6}" type="slidenum">
              <a:rPr lang="de-DE" smtClean="0"/>
              <a:t>6</a:t>
            </a:fld>
            <a:endParaRPr lang="de-DE"/>
          </a:p>
        </p:txBody>
      </p:sp>
    </p:spTree>
    <p:extLst>
      <p:ext uri="{BB962C8B-B14F-4D97-AF65-F5344CB8AC3E}">
        <p14:creationId xmlns:p14="http://schemas.microsoft.com/office/powerpoint/2010/main" val="1480820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7023E34C-5803-574A-8808-5FFCDECC69D6}" type="slidenum">
              <a:rPr lang="de-DE" smtClean="0"/>
              <a:t>7</a:t>
            </a:fld>
            <a:endParaRPr lang="de-DE"/>
          </a:p>
        </p:txBody>
      </p:sp>
    </p:spTree>
    <p:extLst>
      <p:ext uri="{BB962C8B-B14F-4D97-AF65-F5344CB8AC3E}">
        <p14:creationId xmlns:p14="http://schemas.microsoft.com/office/powerpoint/2010/main" val="142677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Für die Umsetzung der Pilotprojekte in Österreich sollen die Tätigkeiten der Community Nurse im ersten Schritt Interventionen für Individuen, Familien und spezifische Gruppen auf gemeindenaher Ebene umfassen. Aufgaben aus dem Sektor „</a:t>
            </a:r>
            <a:r>
              <a:rPr lang="de-DE" dirty="0" err="1"/>
              <a:t>Social</a:t>
            </a:r>
            <a:r>
              <a:rPr lang="de-DE" dirty="0"/>
              <a:t> Marketing, gesundheitspolitische Entwicklungen und Umsetzung“ werden im Zuge der Implementierung noch nicht vorrangig gesehen, weshalb einzelne Aufgaben aus diesem Bereich in den Sektor Fürsprache und Interessenvertretung aufgenommen wurden und der gelbe Sektor in nachfolgender Abbildung 1 lediglich schraffiert dargestellt wird. </a:t>
            </a:r>
          </a:p>
        </p:txBody>
      </p:sp>
      <p:sp>
        <p:nvSpPr>
          <p:cNvPr id="4" name="Foliennummernplatzhalter 3"/>
          <p:cNvSpPr>
            <a:spLocks noGrp="1"/>
          </p:cNvSpPr>
          <p:nvPr>
            <p:ph type="sldNum" sz="quarter" idx="5"/>
          </p:nvPr>
        </p:nvSpPr>
        <p:spPr/>
        <p:txBody>
          <a:bodyPr/>
          <a:lstStyle/>
          <a:p>
            <a:fld id="{7023E34C-5803-574A-8808-5FFCDECC69D6}" type="slidenum">
              <a:rPr lang="de-DE" smtClean="0"/>
              <a:t>8</a:t>
            </a:fld>
            <a:endParaRPr lang="de-DE"/>
          </a:p>
        </p:txBody>
      </p:sp>
    </p:spTree>
    <p:extLst>
      <p:ext uri="{BB962C8B-B14F-4D97-AF65-F5344CB8AC3E}">
        <p14:creationId xmlns:p14="http://schemas.microsoft.com/office/powerpoint/2010/main" val="2868356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47500" lnSpcReduction="20000"/>
          </a:bodyPr>
          <a:lstStyle/>
          <a:p>
            <a:pPr marL="0" indent="0">
              <a:buNone/>
            </a:pPr>
            <a:r>
              <a:rPr lang="de-DE" sz="1800" b="1" dirty="0">
                <a:latin typeface="+mn-lt"/>
              </a:rPr>
              <a:t>Übernahme von Aufgabenbereichen, die derzeit noch wenig wahrgenommen werden</a:t>
            </a:r>
          </a:p>
          <a:p>
            <a:r>
              <a:rPr lang="de-DE" sz="1600" dirty="0">
                <a:latin typeface="+mn-lt"/>
              </a:rPr>
              <a:t>Gesundheitsfördernde Maßnahmen</a:t>
            </a:r>
          </a:p>
          <a:p>
            <a:pPr lvl="1"/>
            <a:r>
              <a:rPr lang="de-DE" sz="1700" dirty="0">
                <a:latin typeface="+mn-lt"/>
              </a:rPr>
              <a:t>Bewegung, Schlaf, soziale Teilhabe ….</a:t>
            </a:r>
          </a:p>
          <a:p>
            <a:pPr marL="228600" lvl="1">
              <a:buFont typeface="Arial" panose="020B0604020202020204" pitchFamily="34" charset="0"/>
              <a:buChar char="•"/>
            </a:pPr>
            <a:r>
              <a:rPr lang="de-DE" sz="1600" dirty="0">
                <a:latin typeface="+mn-lt"/>
              </a:rPr>
              <a:t>Präventive Maßnahmen</a:t>
            </a:r>
          </a:p>
          <a:p>
            <a:pPr lvl="1"/>
            <a:r>
              <a:rPr lang="de-DE" sz="1700" dirty="0">
                <a:latin typeface="+mn-lt"/>
              </a:rPr>
              <a:t>Verhaltensprävention mit Fokus auf Information, Motivation und Beratung;</a:t>
            </a:r>
          </a:p>
          <a:p>
            <a:pPr lvl="1"/>
            <a:r>
              <a:rPr lang="de-DE" sz="1700" dirty="0">
                <a:latin typeface="+mn-lt"/>
              </a:rPr>
              <a:t>Weiterentwicklung von Rahmenbedingungen des Verhaltens beziehungsweise </a:t>
            </a:r>
          </a:p>
          <a:p>
            <a:pPr marL="228600" lvl="1">
              <a:buFont typeface="Arial" panose="020B0604020202020204" pitchFamily="34" charset="0"/>
              <a:buChar char="•"/>
            </a:pPr>
            <a:r>
              <a:rPr lang="de-DE" sz="1600" dirty="0" err="1">
                <a:latin typeface="+mn-lt"/>
              </a:rPr>
              <a:t>Social</a:t>
            </a:r>
            <a:r>
              <a:rPr lang="de-DE" sz="1600" dirty="0">
                <a:latin typeface="+mn-lt"/>
              </a:rPr>
              <a:t> </a:t>
            </a:r>
            <a:r>
              <a:rPr lang="de-DE" sz="1600" dirty="0" err="1">
                <a:latin typeface="+mn-lt"/>
              </a:rPr>
              <a:t>Prescribing</a:t>
            </a:r>
            <a:r>
              <a:rPr lang="de-DE" sz="1600" dirty="0">
                <a:latin typeface="+mn-lt"/>
              </a:rPr>
              <a:t> – als neue Methode</a:t>
            </a:r>
          </a:p>
          <a:p>
            <a:pPr lvl="1"/>
            <a:r>
              <a:rPr lang="de-AT" sz="1700" dirty="0">
                <a:latin typeface="+mn-lt"/>
              </a:rPr>
              <a:t>nicht-medizinische, gesundheitsrelevante Bedürfnisse</a:t>
            </a:r>
          </a:p>
          <a:p>
            <a:pPr lvl="1"/>
            <a:r>
              <a:rPr lang="de-DE" sz="1700" dirty="0">
                <a:latin typeface="+mn-lt"/>
              </a:rPr>
              <a:t>Bedarfe ermitteln </a:t>
            </a:r>
            <a:r>
              <a:rPr lang="de-DE" sz="1700" dirty="0">
                <a:latin typeface="+mn-lt"/>
                <a:sym typeface="Wingdings" panose="05000000000000000000" pitchFamily="2" charset="2"/>
              </a:rPr>
              <a:t> </a:t>
            </a:r>
            <a:r>
              <a:rPr lang="de-DE" sz="1700" dirty="0">
                <a:latin typeface="+mn-lt"/>
              </a:rPr>
              <a:t>gemeinsam, einen Handlungsplan zu entwickeln, passende regionale Angebote zu identifizieren, an diese vermitteln</a:t>
            </a:r>
          </a:p>
          <a:p>
            <a:pPr marL="0" indent="0">
              <a:buNone/>
            </a:pPr>
            <a:br>
              <a:rPr lang="de-DE" sz="1800" b="1" dirty="0"/>
            </a:br>
            <a:br>
              <a:rPr lang="de-DE" sz="1800" b="1" dirty="0"/>
            </a:br>
            <a:r>
              <a:rPr lang="de-DE" sz="1800" b="1" dirty="0"/>
              <a:t>Beratung und Weitervermittlung</a:t>
            </a:r>
          </a:p>
          <a:p>
            <a:pPr marL="0" indent="0">
              <a:buNone/>
            </a:pPr>
            <a:r>
              <a:rPr lang="de-DE" sz="1800" b="1" dirty="0"/>
              <a:t>Netzwerksarbeit</a:t>
            </a:r>
          </a:p>
          <a:p>
            <a:pPr lvl="1"/>
            <a:r>
              <a:rPr lang="de-DE" sz="1600" dirty="0"/>
              <a:t>Netzwerk zu aufbauen und aufrecht erhalten, Nahtstellen zu schließen</a:t>
            </a:r>
          </a:p>
          <a:p>
            <a:pPr lvl="1"/>
            <a:r>
              <a:rPr lang="de-DE" sz="1600" dirty="0"/>
              <a:t>Multiprofessionelle Zusammenarbeit</a:t>
            </a:r>
          </a:p>
          <a:p>
            <a:pPr lvl="1"/>
            <a:r>
              <a:rPr lang="de-DE" sz="1600" dirty="0"/>
              <a:t>im  Idealfall wechselnde Fallführung</a:t>
            </a:r>
          </a:p>
          <a:p>
            <a:pPr lvl="1"/>
            <a:r>
              <a:rPr lang="de-DE" sz="1600" dirty="0"/>
              <a:t>über alle Gesellschaftsbereiche hinweg</a:t>
            </a:r>
          </a:p>
          <a:p>
            <a:pPr marL="0" indent="0">
              <a:buNone/>
            </a:pPr>
            <a:r>
              <a:rPr lang="de-DE" sz="1600" b="1" dirty="0"/>
              <a:t>Beraten und Begleiten von Gemeinden</a:t>
            </a:r>
          </a:p>
          <a:p>
            <a:pPr lvl="1"/>
            <a:r>
              <a:rPr lang="de-DE" sz="1600" dirty="0"/>
              <a:t>Erkennen von Veränderungsbedarfen</a:t>
            </a:r>
          </a:p>
          <a:p>
            <a:pPr lvl="1"/>
            <a:r>
              <a:rPr lang="de-DE" sz="1600" dirty="0"/>
              <a:t>Systematisches Erheben von Informationen</a:t>
            </a:r>
          </a:p>
          <a:p>
            <a:pPr lvl="1"/>
            <a:r>
              <a:rPr lang="de-DE" sz="1600" dirty="0"/>
              <a:t>Ableiten eines Lösungsansatzes</a:t>
            </a:r>
          </a:p>
          <a:p>
            <a:pPr lvl="1"/>
            <a:r>
              <a:rPr lang="de-DE" sz="1600" dirty="0"/>
              <a:t>Einbringen in die Gemeindestrukturen</a:t>
            </a:r>
            <a:endParaRPr lang="en-AT" sz="1600" dirty="0"/>
          </a:p>
          <a:p>
            <a:endParaRPr lang="de-DE" dirty="0"/>
          </a:p>
        </p:txBody>
      </p:sp>
      <p:sp>
        <p:nvSpPr>
          <p:cNvPr id="4" name="Foliennummernplatzhalter 3"/>
          <p:cNvSpPr>
            <a:spLocks noGrp="1"/>
          </p:cNvSpPr>
          <p:nvPr>
            <p:ph type="sldNum" sz="quarter" idx="5"/>
          </p:nvPr>
        </p:nvSpPr>
        <p:spPr/>
        <p:txBody>
          <a:bodyPr/>
          <a:lstStyle/>
          <a:p>
            <a:fld id="{7023E34C-5803-574A-8808-5FFCDECC69D6}" type="slidenum">
              <a:rPr lang="de-DE" smtClean="0"/>
              <a:t>9</a:t>
            </a:fld>
            <a:endParaRPr lang="de-DE"/>
          </a:p>
        </p:txBody>
      </p:sp>
    </p:spTree>
    <p:extLst>
      <p:ext uri="{BB962C8B-B14F-4D97-AF65-F5344CB8AC3E}">
        <p14:creationId xmlns:p14="http://schemas.microsoft.com/office/powerpoint/2010/main" val="3071205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AT" altLang="de-DE" dirty="0"/>
          </a:p>
        </p:txBody>
      </p:sp>
      <p:sp>
        <p:nvSpPr>
          <p:cNvPr id="2048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9775" indent="-282575">
              <a:defRPr>
                <a:solidFill>
                  <a:schemeClr val="tx1"/>
                </a:solidFill>
                <a:latin typeface="Arial" panose="020B0604020202020204" pitchFamily="34" charset="0"/>
                <a:cs typeface="Arial" panose="020B0604020202020204" pitchFamily="34" charset="0"/>
              </a:defRPr>
            </a:lvl2pPr>
            <a:lvl3pPr marL="1139825" indent="-225425">
              <a:defRPr>
                <a:solidFill>
                  <a:schemeClr val="tx1"/>
                </a:solidFill>
                <a:latin typeface="Arial" panose="020B0604020202020204" pitchFamily="34" charset="0"/>
                <a:cs typeface="Arial" panose="020B0604020202020204" pitchFamily="34" charset="0"/>
              </a:defRPr>
            </a:lvl3pPr>
            <a:lvl4pPr marL="1597025" indent="-225425">
              <a:defRPr>
                <a:solidFill>
                  <a:schemeClr val="tx1"/>
                </a:solidFill>
                <a:latin typeface="Arial" panose="020B0604020202020204" pitchFamily="34" charset="0"/>
                <a:cs typeface="Arial" panose="020B0604020202020204" pitchFamily="34" charset="0"/>
              </a:defRPr>
            </a:lvl4pPr>
            <a:lvl5pPr marL="2052638" indent="-225425">
              <a:defRPr>
                <a:solidFill>
                  <a:schemeClr val="tx1"/>
                </a:solidFill>
                <a:latin typeface="Arial" panose="020B0604020202020204" pitchFamily="34" charset="0"/>
                <a:cs typeface="Arial" panose="020B0604020202020204" pitchFamily="34" charset="0"/>
              </a:defRPr>
            </a:lvl5pPr>
            <a:lvl6pPr marL="2509838"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7038"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4238"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1438"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DD3A1CA-9493-4F33-A1EF-E5B79B76A909}" type="slidenum">
              <a:rPr lang="de-AT" altLang="de-DE" smtClean="0">
                <a:latin typeface="Calibri" panose="020F0502020204030204" pitchFamily="34" charset="0"/>
              </a:rPr>
              <a:pPr/>
              <a:t>10</a:t>
            </a:fld>
            <a:endParaRPr lang="de-AT" altLang="de-DE">
              <a:latin typeface="Calibri" panose="020F0502020204030204" pitchFamily="34" charset="0"/>
            </a:endParaRPr>
          </a:p>
        </p:txBody>
      </p:sp>
    </p:spTree>
    <p:extLst>
      <p:ext uri="{BB962C8B-B14F-4D97-AF65-F5344CB8AC3E}">
        <p14:creationId xmlns:p14="http://schemas.microsoft.com/office/powerpoint/2010/main" val="25345594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ckblatt">
    <p:bg>
      <p:bgPr>
        <a:solidFill>
          <a:schemeClr val="tx2"/>
        </a:soli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D0AAEFA4-DD11-42DB-8D47-EFD70262643E}"/>
              </a:ext>
            </a:extLst>
          </p:cNvPr>
          <p:cNvPicPr>
            <a:picLocks noChangeAspect="1"/>
          </p:cNvPicPr>
          <p:nvPr userDrawn="1"/>
        </p:nvPicPr>
        <p:blipFill rotWithShape="1">
          <a:blip r:embed="rId2"/>
          <a:srcRect b="31004"/>
          <a:stretch/>
        </p:blipFill>
        <p:spPr>
          <a:xfrm>
            <a:off x="2541724" y="2368275"/>
            <a:ext cx="7108552" cy="3032783"/>
          </a:xfrm>
          <a:prstGeom prst="rect">
            <a:avLst/>
          </a:prstGeom>
        </p:spPr>
      </p:pic>
      <p:pic>
        <p:nvPicPr>
          <p:cNvPr id="4" name="Grafik 3">
            <a:extLst>
              <a:ext uri="{FF2B5EF4-FFF2-40B4-BE49-F238E27FC236}">
                <a16:creationId xmlns:a16="http://schemas.microsoft.com/office/drawing/2014/main" id="{90471EF0-91A4-2F48-A5C8-EF472CDFD6AA}"/>
              </a:ext>
            </a:extLst>
          </p:cNvPr>
          <p:cNvPicPr>
            <a:picLocks noChangeAspect="1"/>
          </p:cNvPicPr>
          <p:nvPr userDrawn="1"/>
        </p:nvPicPr>
        <p:blipFill>
          <a:blip r:embed="rId3"/>
          <a:stretch>
            <a:fillRect/>
          </a:stretch>
        </p:blipFill>
        <p:spPr>
          <a:xfrm>
            <a:off x="4030775" y="283170"/>
            <a:ext cx="4130447" cy="652499"/>
          </a:xfrm>
          <a:prstGeom prst="rect">
            <a:avLst/>
          </a:prstGeom>
        </p:spPr>
      </p:pic>
      <p:pic>
        <p:nvPicPr>
          <p:cNvPr id="6" name="Grafik 5">
            <a:extLst>
              <a:ext uri="{FF2B5EF4-FFF2-40B4-BE49-F238E27FC236}">
                <a16:creationId xmlns:a16="http://schemas.microsoft.com/office/drawing/2014/main" id="{11CE76C6-BF7E-4E3C-9C24-0A4AD77B75F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6256" y="5849391"/>
            <a:ext cx="2952000" cy="728566"/>
          </a:xfrm>
          <a:prstGeom prst="rect">
            <a:avLst/>
          </a:prstGeom>
        </p:spPr>
      </p:pic>
    </p:spTree>
    <p:extLst>
      <p:ext uri="{BB962C8B-B14F-4D97-AF65-F5344CB8AC3E}">
        <p14:creationId xmlns:p14="http://schemas.microsoft.com/office/powerpoint/2010/main" val="125505451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Bilder">
    <p:spTree>
      <p:nvGrpSpPr>
        <p:cNvPr id="1" name=""/>
        <p:cNvGrpSpPr/>
        <p:nvPr/>
      </p:nvGrpSpPr>
      <p:grpSpPr>
        <a:xfrm>
          <a:off x="0" y="0"/>
          <a:ext cx="0" cy="0"/>
          <a:chOff x="0" y="0"/>
          <a:chExt cx="0" cy="0"/>
        </a:xfrm>
      </p:grpSpPr>
      <p:sp>
        <p:nvSpPr>
          <p:cNvPr id="8" name="Bildplatzhalter 5">
            <a:extLst>
              <a:ext uri="{FF2B5EF4-FFF2-40B4-BE49-F238E27FC236}">
                <a16:creationId xmlns:a16="http://schemas.microsoft.com/office/drawing/2014/main" id="{B7B9CD9C-A70D-464A-B464-E9A58C492E30}"/>
              </a:ext>
            </a:extLst>
          </p:cNvPr>
          <p:cNvSpPr>
            <a:spLocks noGrp="1"/>
          </p:cNvSpPr>
          <p:nvPr>
            <p:ph type="pic" sz="quarter" idx="13" hasCustomPrompt="1"/>
          </p:nvPr>
        </p:nvSpPr>
        <p:spPr>
          <a:xfrm>
            <a:off x="334963" y="697460"/>
            <a:ext cx="3699099" cy="3339897"/>
          </a:xfrm>
          <a:solidFill>
            <a:schemeClr val="accent5">
              <a:lumMod val="20000"/>
              <a:lumOff val="80000"/>
            </a:schemeClr>
          </a:solidFill>
        </p:spPr>
        <p:txBody>
          <a:bodyPr anchor="ctr"/>
          <a:lstStyle>
            <a:lvl1pPr marL="0" indent="0" algn="ctr">
              <a:buNone/>
              <a:defRPr sz="1400"/>
            </a:lvl1pPr>
          </a:lstStyle>
          <a:p>
            <a:r>
              <a:rPr lang="de-AT" dirty="0"/>
              <a:t>Klicke auf das Symbol, um ein Bild einzufügen.</a:t>
            </a:r>
          </a:p>
          <a:p>
            <a:endParaRPr lang="de-AT" dirty="0"/>
          </a:p>
          <a:p>
            <a:endParaRPr lang="de-AT" dirty="0"/>
          </a:p>
          <a:p>
            <a:endParaRPr lang="de-AT" dirty="0"/>
          </a:p>
        </p:txBody>
      </p:sp>
      <p:sp>
        <p:nvSpPr>
          <p:cNvPr id="7" name="Foliennummernplatzhalter 6">
            <a:extLst>
              <a:ext uri="{FF2B5EF4-FFF2-40B4-BE49-F238E27FC236}">
                <a16:creationId xmlns:a16="http://schemas.microsoft.com/office/drawing/2014/main" id="{0E7D5B13-CD73-4CB4-B2DC-219040A79C8A}"/>
              </a:ext>
            </a:extLst>
          </p:cNvPr>
          <p:cNvSpPr>
            <a:spLocks noGrp="1"/>
          </p:cNvSpPr>
          <p:nvPr>
            <p:ph type="sldNum" sz="quarter" idx="12"/>
          </p:nvPr>
        </p:nvSpPr>
        <p:spPr/>
        <p:txBody>
          <a:bodyPr/>
          <a:lstStyle/>
          <a:p>
            <a:fld id="{863C3C52-E662-4D09-A499-1E6BB2C6D947}" type="slidenum">
              <a:rPr lang="de-AT" smtClean="0"/>
              <a:t>‹Nr.›</a:t>
            </a:fld>
            <a:endParaRPr lang="de-AT"/>
          </a:p>
        </p:txBody>
      </p:sp>
      <p:sp>
        <p:nvSpPr>
          <p:cNvPr id="20" name="Bildplatzhalter 5">
            <a:extLst>
              <a:ext uri="{FF2B5EF4-FFF2-40B4-BE49-F238E27FC236}">
                <a16:creationId xmlns:a16="http://schemas.microsoft.com/office/drawing/2014/main" id="{58A4AE53-E042-4D63-B6AD-1A126CDACE22}"/>
              </a:ext>
            </a:extLst>
          </p:cNvPr>
          <p:cNvSpPr>
            <a:spLocks noGrp="1"/>
          </p:cNvSpPr>
          <p:nvPr>
            <p:ph type="pic" sz="quarter" idx="18" hasCustomPrompt="1"/>
          </p:nvPr>
        </p:nvSpPr>
        <p:spPr>
          <a:xfrm>
            <a:off x="4246451" y="697460"/>
            <a:ext cx="3699099" cy="3339897"/>
          </a:xfrm>
          <a:solidFill>
            <a:schemeClr val="accent5">
              <a:lumMod val="20000"/>
              <a:lumOff val="80000"/>
            </a:schemeClr>
          </a:solidFill>
        </p:spPr>
        <p:txBody>
          <a:bodyPr anchor="ctr"/>
          <a:lstStyle>
            <a:lvl1pPr marL="0" indent="0" algn="ctr">
              <a:buNone/>
              <a:defRPr sz="1400"/>
            </a:lvl1pPr>
          </a:lstStyle>
          <a:p>
            <a:r>
              <a:rPr lang="de-AT" dirty="0"/>
              <a:t>Klicke auf das Symbol, um ein Bild einzufügen.</a:t>
            </a:r>
          </a:p>
          <a:p>
            <a:endParaRPr lang="de-AT" dirty="0"/>
          </a:p>
          <a:p>
            <a:endParaRPr lang="de-AT" dirty="0"/>
          </a:p>
          <a:p>
            <a:endParaRPr lang="de-AT" dirty="0"/>
          </a:p>
        </p:txBody>
      </p:sp>
      <p:sp>
        <p:nvSpPr>
          <p:cNvPr id="21" name="Bildplatzhalter 5">
            <a:extLst>
              <a:ext uri="{FF2B5EF4-FFF2-40B4-BE49-F238E27FC236}">
                <a16:creationId xmlns:a16="http://schemas.microsoft.com/office/drawing/2014/main" id="{143398D4-F462-4E96-A95D-9037FDD4381E}"/>
              </a:ext>
            </a:extLst>
          </p:cNvPr>
          <p:cNvSpPr>
            <a:spLocks noGrp="1"/>
          </p:cNvSpPr>
          <p:nvPr>
            <p:ph type="pic" sz="quarter" idx="19" hasCustomPrompt="1"/>
          </p:nvPr>
        </p:nvSpPr>
        <p:spPr>
          <a:xfrm>
            <a:off x="8157938" y="697460"/>
            <a:ext cx="3699099" cy="3339897"/>
          </a:xfrm>
          <a:solidFill>
            <a:schemeClr val="accent5">
              <a:lumMod val="20000"/>
              <a:lumOff val="80000"/>
            </a:schemeClr>
          </a:solidFill>
        </p:spPr>
        <p:txBody>
          <a:bodyPr anchor="ctr"/>
          <a:lstStyle>
            <a:lvl1pPr marL="0" indent="0" algn="ctr">
              <a:buNone/>
              <a:defRPr sz="1400"/>
            </a:lvl1pPr>
          </a:lstStyle>
          <a:p>
            <a:r>
              <a:rPr lang="de-AT" dirty="0"/>
              <a:t>Klicke auf das Symbol, um ein Bild einzufügen.</a:t>
            </a:r>
          </a:p>
          <a:p>
            <a:endParaRPr lang="de-AT" dirty="0"/>
          </a:p>
          <a:p>
            <a:endParaRPr lang="de-AT" dirty="0"/>
          </a:p>
          <a:p>
            <a:endParaRPr lang="de-AT" dirty="0"/>
          </a:p>
        </p:txBody>
      </p:sp>
      <p:sp>
        <p:nvSpPr>
          <p:cNvPr id="23" name="Textplatzhalter 10">
            <a:extLst>
              <a:ext uri="{FF2B5EF4-FFF2-40B4-BE49-F238E27FC236}">
                <a16:creationId xmlns:a16="http://schemas.microsoft.com/office/drawing/2014/main" id="{8E165F1F-36B6-4C71-8A23-470D09F685FB}"/>
              </a:ext>
            </a:extLst>
          </p:cNvPr>
          <p:cNvSpPr>
            <a:spLocks noGrp="1"/>
          </p:cNvSpPr>
          <p:nvPr>
            <p:ph type="body" sz="quarter" idx="20" hasCustomPrompt="1"/>
          </p:nvPr>
        </p:nvSpPr>
        <p:spPr>
          <a:xfrm>
            <a:off x="334963" y="4154802"/>
            <a:ext cx="3699099" cy="330200"/>
          </a:xfrm>
        </p:spPr>
        <p:txBody>
          <a:bodyPr bIns="0" anchor="b"/>
          <a:lstStyle>
            <a:lvl1pPr marL="0" indent="0" algn="l">
              <a:buNone/>
              <a:defRPr sz="1800" b="1" cap="all" baseline="0">
                <a:solidFill>
                  <a:schemeClr val="tx2"/>
                </a:solidFill>
                <a:latin typeface="+mj-lt"/>
              </a:defRPr>
            </a:lvl1pPr>
          </a:lstStyle>
          <a:p>
            <a:r>
              <a:rPr lang="de-AT" dirty="0"/>
              <a:t>Bildunterschrift</a:t>
            </a:r>
          </a:p>
        </p:txBody>
      </p:sp>
      <p:sp>
        <p:nvSpPr>
          <p:cNvPr id="24" name="Textplatzhalter 8">
            <a:extLst>
              <a:ext uri="{FF2B5EF4-FFF2-40B4-BE49-F238E27FC236}">
                <a16:creationId xmlns:a16="http://schemas.microsoft.com/office/drawing/2014/main" id="{6AE3A10A-3D00-4C45-AB0B-A781D2168DE8}"/>
              </a:ext>
            </a:extLst>
          </p:cNvPr>
          <p:cNvSpPr>
            <a:spLocks noGrp="1"/>
          </p:cNvSpPr>
          <p:nvPr>
            <p:ph type="body" sz="quarter" idx="15"/>
          </p:nvPr>
        </p:nvSpPr>
        <p:spPr>
          <a:xfrm>
            <a:off x="334962" y="4477430"/>
            <a:ext cx="3699099" cy="1636888"/>
          </a:xfrm>
        </p:spPr>
        <p:txBody>
          <a:bodyPr tIns="0"/>
          <a:lstStyle>
            <a:lvl1pPr>
              <a:defRPr sz="1800"/>
            </a:lvl1pPr>
            <a:lvl2pPr>
              <a:defRPr sz="1600"/>
            </a:lvl2pPr>
            <a:lvl3pPr>
              <a:defRPr sz="1400"/>
            </a:lvl3pPr>
            <a:lvl4pPr>
              <a:defRPr sz="1200"/>
            </a:lvl4pPr>
            <a:lvl5pPr>
              <a:defRPr sz="11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25" name="Textplatzhalter 10">
            <a:extLst>
              <a:ext uri="{FF2B5EF4-FFF2-40B4-BE49-F238E27FC236}">
                <a16:creationId xmlns:a16="http://schemas.microsoft.com/office/drawing/2014/main" id="{2F65D459-2444-4E6C-9F55-0EDE19D00F70}"/>
              </a:ext>
            </a:extLst>
          </p:cNvPr>
          <p:cNvSpPr>
            <a:spLocks noGrp="1"/>
          </p:cNvSpPr>
          <p:nvPr>
            <p:ph type="body" sz="quarter" idx="21" hasCustomPrompt="1"/>
          </p:nvPr>
        </p:nvSpPr>
        <p:spPr>
          <a:xfrm>
            <a:off x="4246452" y="4154802"/>
            <a:ext cx="3699099" cy="330200"/>
          </a:xfrm>
        </p:spPr>
        <p:txBody>
          <a:bodyPr bIns="0" anchor="b"/>
          <a:lstStyle>
            <a:lvl1pPr marL="0" indent="0" algn="l">
              <a:buNone/>
              <a:defRPr sz="1800" b="1" cap="all" baseline="0">
                <a:solidFill>
                  <a:schemeClr val="tx2"/>
                </a:solidFill>
                <a:latin typeface="+mj-lt"/>
              </a:defRPr>
            </a:lvl1pPr>
          </a:lstStyle>
          <a:p>
            <a:r>
              <a:rPr lang="de-AT" dirty="0"/>
              <a:t>Bildunterschrift</a:t>
            </a:r>
          </a:p>
        </p:txBody>
      </p:sp>
      <p:sp>
        <p:nvSpPr>
          <p:cNvPr id="26" name="Textplatzhalter 8">
            <a:extLst>
              <a:ext uri="{FF2B5EF4-FFF2-40B4-BE49-F238E27FC236}">
                <a16:creationId xmlns:a16="http://schemas.microsoft.com/office/drawing/2014/main" id="{7479C07E-1793-483F-BF8F-08A365D7317B}"/>
              </a:ext>
            </a:extLst>
          </p:cNvPr>
          <p:cNvSpPr>
            <a:spLocks noGrp="1"/>
          </p:cNvSpPr>
          <p:nvPr>
            <p:ph type="body" sz="quarter" idx="22"/>
          </p:nvPr>
        </p:nvSpPr>
        <p:spPr>
          <a:xfrm>
            <a:off x="4246451" y="4477430"/>
            <a:ext cx="3699099" cy="1636888"/>
          </a:xfrm>
        </p:spPr>
        <p:txBody>
          <a:bodyPr tIns="0"/>
          <a:lstStyle>
            <a:lvl1pPr>
              <a:defRPr sz="1800"/>
            </a:lvl1pPr>
            <a:lvl2pPr>
              <a:defRPr sz="1600"/>
            </a:lvl2pPr>
            <a:lvl3pPr>
              <a:defRPr sz="1400"/>
            </a:lvl3pPr>
            <a:lvl4pPr>
              <a:defRPr sz="1200"/>
            </a:lvl4pPr>
            <a:lvl5pPr>
              <a:defRPr sz="11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27" name="Textplatzhalter 10">
            <a:extLst>
              <a:ext uri="{FF2B5EF4-FFF2-40B4-BE49-F238E27FC236}">
                <a16:creationId xmlns:a16="http://schemas.microsoft.com/office/drawing/2014/main" id="{227D3B81-85C5-49BF-BD98-3ED74EAE9CE0}"/>
              </a:ext>
            </a:extLst>
          </p:cNvPr>
          <p:cNvSpPr>
            <a:spLocks noGrp="1"/>
          </p:cNvSpPr>
          <p:nvPr>
            <p:ph type="body" sz="quarter" idx="23" hasCustomPrompt="1"/>
          </p:nvPr>
        </p:nvSpPr>
        <p:spPr>
          <a:xfrm>
            <a:off x="8157938" y="4154802"/>
            <a:ext cx="3699099" cy="330200"/>
          </a:xfrm>
        </p:spPr>
        <p:txBody>
          <a:bodyPr bIns="0" anchor="b"/>
          <a:lstStyle>
            <a:lvl1pPr marL="0" indent="0" algn="l">
              <a:buNone/>
              <a:defRPr sz="1800" b="1" cap="all" baseline="0">
                <a:solidFill>
                  <a:schemeClr val="tx2"/>
                </a:solidFill>
                <a:latin typeface="+mj-lt"/>
              </a:defRPr>
            </a:lvl1pPr>
          </a:lstStyle>
          <a:p>
            <a:r>
              <a:rPr lang="de-AT" dirty="0"/>
              <a:t>Bildunterschrift</a:t>
            </a:r>
          </a:p>
        </p:txBody>
      </p:sp>
      <p:sp>
        <p:nvSpPr>
          <p:cNvPr id="28" name="Textplatzhalter 8">
            <a:extLst>
              <a:ext uri="{FF2B5EF4-FFF2-40B4-BE49-F238E27FC236}">
                <a16:creationId xmlns:a16="http://schemas.microsoft.com/office/drawing/2014/main" id="{DBCA5B17-B355-4995-B14E-7808F686B1B0}"/>
              </a:ext>
            </a:extLst>
          </p:cNvPr>
          <p:cNvSpPr>
            <a:spLocks noGrp="1"/>
          </p:cNvSpPr>
          <p:nvPr>
            <p:ph type="body" sz="quarter" idx="24"/>
          </p:nvPr>
        </p:nvSpPr>
        <p:spPr>
          <a:xfrm>
            <a:off x="8157937" y="4477430"/>
            <a:ext cx="3699099" cy="1636888"/>
          </a:xfrm>
        </p:spPr>
        <p:txBody>
          <a:bodyPr tIns="0"/>
          <a:lstStyle>
            <a:lvl1pPr>
              <a:defRPr sz="1800"/>
            </a:lvl1pPr>
            <a:lvl2pPr>
              <a:defRPr sz="1600"/>
            </a:lvl2pPr>
            <a:lvl3pPr>
              <a:defRPr sz="1400"/>
            </a:lvl3pPr>
            <a:lvl4pPr>
              <a:defRPr sz="1200"/>
            </a:lvl4pPr>
            <a:lvl5pPr>
              <a:defRPr sz="11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13" name="Textplatzhalter 10">
            <a:extLst>
              <a:ext uri="{FF2B5EF4-FFF2-40B4-BE49-F238E27FC236}">
                <a16:creationId xmlns:a16="http://schemas.microsoft.com/office/drawing/2014/main" id="{4D4C6F96-41D1-4594-B21A-83F8CB67624B}"/>
              </a:ext>
            </a:extLst>
          </p:cNvPr>
          <p:cNvSpPr>
            <a:spLocks noGrp="1"/>
          </p:cNvSpPr>
          <p:nvPr>
            <p:ph type="body" sz="quarter" idx="14" hasCustomPrompt="1"/>
          </p:nvPr>
        </p:nvSpPr>
        <p:spPr>
          <a:xfrm>
            <a:off x="8157937" y="274974"/>
            <a:ext cx="3699101" cy="330200"/>
          </a:xfrm>
        </p:spPr>
        <p:txBody>
          <a:bodyPr anchor="b"/>
          <a:lstStyle>
            <a:lvl1pPr marL="0" indent="0" algn="r">
              <a:buNone/>
              <a:defRPr sz="1800">
                <a:solidFill>
                  <a:schemeClr val="tx2"/>
                </a:solidFill>
              </a:defRPr>
            </a:lvl1pPr>
          </a:lstStyle>
          <a:p>
            <a:r>
              <a:rPr lang="de-AT" dirty="0"/>
              <a:t>Titel oder Kapitel</a:t>
            </a:r>
          </a:p>
        </p:txBody>
      </p:sp>
    </p:spTree>
    <p:extLst>
      <p:ext uri="{BB962C8B-B14F-4D97-AF65-F5344CB8AC3E}">
        <p14:creationId xmlns:p14="http://schemas.microsoft.com/office/powerpoint/2010/main" val="242621566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pressum">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D84E5D-7121-42B6-8D8B-3D140BA8C91E}"/>
              </a:ext>
            </a:extLst>
          </p:cNvPr>
          <p:cNvSpPr>
            <a:spLocks noGrp="1"/>
          </p:cNvSpPr>
          <p:nvPr>
            <p:ph type="title"/>
          </p:nvPr>
        </p:nvSpPr>
        <p:spPr>
          <a:xfrm>
            <a:off x="334963" y="1349956"/>
            <a:ext cx="5761038" cy="640234"/>
          </a:xfrm>
        </p:spPr>
        <p:txBody>
          <a:bodyPr/>
          <a:lstStyle>
            <a:lvl1pPr>
              <a:defRPr sz="3200">
                <a:solidFill>
                  <a:schemeClr val="accent1"/>
                </a:solidFill>
              </a:defRPr>
            </a:lvl1pPr>
          </a:lstStyle>
          <a:p>
            <a:r>
              <a:rPr lang="de-DE" dirty="0"/>
              <a:t>Mastertitelformat bearbeiten</a:t>
            </a:r>
            <a:endParaRPr lang="de-AT" dirty="0"/>
          </a:p>
        </p:txBody>
      </p:sp>
      <p:sp>
        <p:nvSpPr>
          <p:cNvPr id="9" name="Textplatzhalter 8">
            <a:extLst>
              <a:ext uri="{FF2B5EF4-FFF2-40B4-BE49-F238E27FC236}">
                <a16:creationId xmlns:a16="http://schemas.microsoft.com/office/drawing/2014/main" id="{29DDFE57-3E3F-4DBD-9F2A-3117E77F522B}"/>
              </a:ext>
            </a:extLst>
          </p:cNvPr>
          <p:cNvSpPr>
            <a:spLocks noGrp="1"/>
          </p:cNvSpPr>
          <p:nvPr>
            <p:ph type="body" sz="quarter" idx="15" hasCustomPrompt="1"/>
          </p:nvPr>
        </p:nvSpPr>
        <p:spPr>
          <a:xfrm>
            <a:off x="334962" y="2026786"/>
            <a:ext cx="3884613" cy="3752221"/>
          </a:xfrm>
        </p:spPr>
        <p:txBody>
          <a:bodyPr/>
          <a:lstStyle>
            <a:lvl1pPr marL="0" indent="0">
              <a:buFontTx/>
              <a:buNone/>
              <a:defRPr sz="1800">
                <a:solidFill>
                  <a:schemeClr val="accent1"/>
                </a:solidFill>
              </a:defRPr>
            </a:lvl1pPr>
            <a:lvl2pPr marL="307975" indent="0">
              <a:buFontTx/>
              <a:buNone/>
              <a:defRPr sz="1800">
                <a:solidFill>
                  <a:schemeClr val="accent1"/>
                </a:solidFill>
              </a:defRPr>
            </a:lvl2pPr>
            <a:lvl3pPr marL="582613" indent="0">
              <a:buFontTx/>
              <a:buNone/>
              <a:defRPr sz="1600">
                <a:solidFill>
                  <a:schemeClr val="accent1"/>
                </a:solidFill>
              </a:defRPr>
            </a:lvl3pPr>
            <a:lvl4pPr marL="846138" indent="0">
              <a:buFontTx/>
              <a:buNone/>
              <a:defRPr sz="1400">
                <a:solidFill>
                  <a:schemeClr val="accent1"/>
                </a:solidFill>
              </a:defRPr>
            </a:lvl4pPr>
            <a:lvl5pPr marL="1119188" indent="0">
              <a:buFontTx/>
              <a:buNone/>
              <a:defRPr sz="1200">
                <a:solidFill>
                  <a:schemeClr val="accent1"/>
                </a:solidFill>
              </a:defRPr>
            </a:lvl5pPr>
          </a:lstStyle>
          <a:p>
            <a:pPr lvl="0"/>
            <a:r>
              <a:rPr lang="de-DE" dirty="0"/>
              <a:t>Text bearbeiten</a:t>
            </a:r>
            <a:endParaRPr lang="de-AT" dirty="0"/>
          </a:p>
        </p:txBody>
      </p:sp>
      <p:sp>
        <p:nvSpPr>
          <p:cNvPr id="11" name="Textplatzhalter 8">
            <a:extLst>
              <a:ext uri="{FF2B5EF4-FFF2-40B4-BE49-F238E27FC236}">
                <a16:creationId xmlns:a16="http://schemas.microsoft.com/office/drawing/2014/main" id="{6E00BD6E-D8DA-4DF0-90E8-25030C71C0EB}"/>
              </a:ext>
            </a:extLst>
          </p:cNvPr>
          <p:cNvSpPr>
            <a:spLocks noGrp="1"/>
          </p:cNvSpPr>
          <p:nvPr>
            <p:ph type="body" sz="quarter" idx="16" hasCustomPrompt="1"/>
          </p:nvPr>
        </p:nvSpPr>
        <p:spPr>
          <a:xfrm>
            <a:off x="10032105" y="6291851"/>
            <a:ext cx="1901933" cy="339725"/>
          </a:xfrm>
        </p:spPr>
        <p:txBody>
          <a:bodyPr anchor="b"/>
          <a:lstStyle>
            <a:lvl1pPr marL="0" indent="0" algn="r">
              <a:buFontTx/>
              <a:buNone/>
              <a:defRPr sz="1600">
                <a:solidFill>
                  <a:schemeClr val="accent1"/>
                </a:solidFill>
              </a:defRPr>
            </a:lvl1pPr>
            <a:lvl2pPr marL="307975" indent="0">
              <a:buFontTx/>
              <a:buNone/>
              <a:defRPr sz="1800">
                <a:solidFill>
                  <a:schemeClr val="accent1"/>
                </a:solidFill>
              </a:defRPr>
            </a:lvl2pPr>
            <a:lvl3pPr marL="582613" indent="0">
              <a:buFontTx/>
              <a:buNone/>
              <a:defRPr sz="1600">
                <a:solidFill>
                  <a:schemeClr val="accent1"/>
                </a:solidFill>
              </a:defRPr>
            </a:lvl3pPr>
            <a:lvl4pPr marL="846138" indent="0">
              <a:buFontTx/>
              <a:buNone/>
              <a:defRPr sz="1400">
                <a:solidFill>
                  <a:schemeClr val="accent1"/>
                </a:solidFill>
              </a:defRPr>
            </a:lvl4pPr>
            <a:lvl5pPr marL="1119188" indent="0">
              <a:buFontTx/>
              <a:buNone/>
              <a:defRPr sz="1200">
                <a:solidFill>
                  <a:schemeClr val="accent1"/>
                </a:solidFill>
              </a:defRPr>
            </a:lvl5pPr>
          </a:lstStyle>
          <a:p>
            <a:pPr lvl="0"/>
            <a:r>
              <a:rPr lang="de-DE" dirty="0"/>
              <a:t>Ort, Datum</a:t>
            </a:r>
            <a:endParaRPr lang="de-AT" dirty="0"/>
          </a:p>
        </p:txBody>
      </p:sp>
      <p:pic>
        <p:nvPicPr>
          <p:cNvPr id="21" name="Grafik 20">
            <a:extLst>
              <a:ext uri="{FF2B5EF4-FFF2-40B4-BE49-F238E27FC236}">
                <a16:creationId xmlns:a16="http://schemas.microsoft.com/office/drawing/2014/main" id="{70FDF43F-1600-44FF-8772-FE73D6841DCD}"/>
              </a:ext>
            </a:extLst>
          </p:cNvPr>
          <p:cNvPicPr>
            <a:picLocks noChangeAspect="1"/>
          </p:cNvPicPr>
          <p:nvPr userDrawn="1"/>
        </p:nvPicPr>
        <p:blipFill>
          <a:blip r:embed="rId2"/>
          <a:stretch>
            <a:fillRect/>
          </a:stretch>
        </p:blipFill>
        <p:spPr>
          <a:xfrm>
            <a:off x="6544891" y="620558"/>
            <a:ext cx="3487214" cy="5895343"/>
          </a:xfrm>
          <a:prstGeom prst="rect">
            <a:avLst/>
          </a:prstGeom>
        </p:spPr>
      </p:pic>
      <p:pic>
        <p:nvPicPr>
          <p:cNvPr id="25" name="Grafik 24">
            <a:extLst>
              <a:ext uri="{FF2B5EF4-FFF2-40B4-BE49-F238E27FC236}">
                <a16:creationId xmlns:a16="http://schemas.microsoft.com/office/drawing/2014/main" id="{89E60B57-C01B-4D4F-804D-6B22753FB764}"/>
              </a:ext>
            </a:extLst>
          </p:cNvPr>
          <p:cNvPicPr>
            <a:picLocks noChangeAspect="1"/>
          </p:cNvPicPr>
          <p:nvPr userDrawn="1"/>
        </p:nvPicPr>
        <p:blipFill>
          <a:blip r:embed="rId3"/>
          <a:stretch>
            <a:fillRect/>
          </a:stretch>
        </p:blipFill>
        <p:spPr>
          <a:xfrm>
            <a:off x="226921" y="273231"/>
            <a:ext cx="2528597" cy="399450"/>
          </a:xfrm>
          <a:prstGeom prst="rect">
            <a:avLst/>
          </a:prstGeom>
        </p:spPr>
      </p:pic>
      <p:pic>
        <p:nvPicPr>
          <p:cNvPr id="10" name="Grafik 9">
            <a:extLst>
              <a:ext uri="{FF2B5EF4-FFF2-40B4-BE49-F238E27FC236}">
                <a16:creationId xmlns:a16="http://schemas.microsoft.com/office/drawing/2014/main" id="{436A34FA-4715-4F4F-9670-C51B4C314D9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0341" y="5910351"/>
            <a:ext cx="2952000" cy="728566"/>
          </a:xfrm>
          <a:prstGeom prst="rect">
            <a:avLst/>
          </a:prstGeom>
        </p:spPr>
      </p:pic>
    </p:spTree>
    <p:extLst>
      <p:ext uri="{BB962C8B-B14F-4D97-AF65-F5344CB8AC3E}">
        <p14:creationId xmlns:p14="http://schemas.microsoft.com/office/powerpoint/2010/main" val="4222332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4D5D0FD-0AC6-4B5B-B4A2-87B9C5B7A9DC}"/>
              </a:ext>
            </a:extLst>
          </p:cNvPr>
          <p:cNvSpPr>
            <a:spLocks noGrp="1"/>
          </p:cNvSpPr>
          <p:nvPr>
            <p:ph type="sldNum" sz="quarter" idx="11"/>
          </p:nvPr>
        </p:nvSpPr>
        <p:spPr/>
        <p:txBody>
          <a:bodyPr/>
          <a:lstStyle/>
          <a:p>
            <a:fld id="{863C3C52-E662-4D09-A499-1E6BB2C6D947}" type="slidenum">
              <a:rPr lang="de-AT" smtClean="0"/>
              <a:pPr/>
              <a:t>‹Nr.›</a:t>
            </a:fld>
            <a:endParaRPr lang="de-AT"/>
          </a:p>
        </p:txBody>
      </p:sp>
      <p:sp>
        <p:nvSpPr>
          <p:cNvPr id="3" name="Titel 2">
            <a:extLst>
              <a:ext uri="{FF2B5EF4-FFF2-40B4-BE49-F238E27FC236}">
                <a16:creationId xmlns:a16="http://schemas.microsoft.com/office/drawing/2014/main" id="{9BC96B72-4331-435D-998F-0BE7DDF1DC9E}"/>
              </a:ext>
            </a:extLst>
          </p:cNvPr>
          <p:cNvSpPr>
            <a:spLocks noGrp="1"/>
          </p:cNvSpPr>
          <p:nvPr>
            <p:ph type="title"/>
          </p:nvPr>
        </p:nvSpPr>
        <p:spPr/>
        <p:txBody>
          <a:bodyPr/>
          <a:lstStyle/>
          <a:p>
            <a:r>
              <a:rPr lang="de-DE"/>
              <a:t>Mastertitelformat bearbeiten</a:t>
            </a:r>
            <a:endParaRPr lang="de-AT"/>
          </a:p>
        </p:txBody>
      </p:sp>
    </p:spTree>
    <p:extLst>
      <p:ext uri="{BB962C8B-B14F-4D97-AF65-F5344CB8AC3E}">
        <p14:creationId xmlns:p14="http://schemas.microsoft.com/office/powerpoint/2010/main" val="45451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cSld name="1_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C199D1-A3ED-7141-900F-850277DE61C6}"/>
              </a:ext>
            </a:extLst>
          </p:cNvPr>
          <p:cNvSpPr>
            <a:spLocks noGrp="1"/>
          </p:cNvSpPr>
          <p:nvPr>
            <p:ph type="title" hasCustomPrompt="1"/>
          </p:nvPr>
        </p:nvSpPr>
        <p:spPr>
          <a:xfrm>
            <a:off x="831850" y="978218"/>
            <a:ext cx="5264150" cy="2852737"/>
          </a:xfrm>
          <a:prstGeom prst="rect">
            <a:avLst/>
          </a:prstGeom>
        </p:spPr>
        <p:txBody>
          <a:bodyPr anchor="b"/>
          <a:lstStyle>
            <a:lvl1pPr>
              <a:defRPr sz="4000"/>
            </a:lvl1pPr>
          </a:lstStyle>
          <a:p>
            <a:r>
              <a:rPr lang="de-DE" dirty="0"/>
              <a:t>Titel der Präsentation</a:t>
            </a:r>
          </a:p>
        </p:txBody>
      </p:sp>
      <p:sp>
        <p:nvSpPr>
          <p:cNvPr id="3" name="Textplatzhalter 2">
            <a:extLst>
              <a:ext uri="{FF2B5EF4-FFF2-40B4-BE49-F238E27FC236}">
                <a16:creationId xmlns:a16="http://schemas.microsoft.com/office/drawing/2014/main" id="{3E3E297B-D8FB-3C40-BCE8-D25DB29A37C8}"/>
              </a:ext>
            </a:extLst>
          </p:cNvPr>
          <p:cNvSpPr>
            <a:spLocks noGrp="1"/>
          </p:cNvSpPr>
          <p:nvPr>
            <p:ph type="body" idx="1" hasCustomPrompt="1"/>
          </p:nvPr>
        </p:nvSpPr>
        <p:spPr>
          <a:xfrm>
            <a:off x="831850" y="4058701"/>
            <a:ext cx="6814456" cy="82731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Name(</a:t>
            </a:r>
            <a:r>
              <a:rPr lang="de-DE" dirty="0" err="1"/>
              <a:t>n</a:t>
            </a:r>
            <a:r>
              <a:rPr lang="de-DE" dirty="0"/>
              <a:t>) + Datum</a:t>
            </a:r>
          </a:p>
        </p:txBody>
      </p:sp>
      <p:sp>
        <p:nvSpPr>
          <p:cNvPr id="5" name="Textplatzhalter 2">
            <a:extLst>
              <a:ext uri="{FF2B5EF4-FFF2-40B4-BE49-F238E27FC236}">
                <a16:creationId xmlns:a16="http://schemas.microsoft.com/office/drawing/2014/main" id="{735A5771-D9DD-174B-BAD4-977E2BE9EBF1}"/>
              </a:ext>
            </a:extLst>
          </p:cNvPr>
          <p:cNvSpPr>
            <a:spLocks noGrp="1"/>
          </p:cNvSpPr>
          <p:nvPr>
            <p:ph type="body" idx="10" hasCustomPrompt="1"/>
          </p:nvPr>
        </p:nvSpPr>
        <p:spPr>
          <a:xfrm>
            <a:off x="831849" y="5003581"/>
            <a:ext cx="6814457" cy="266473"/>
          </a:xfrm>
        </p:spPr>
        <p:txBody>
          <a:bodyPr>
            <a:normAutofit/>
          </a:bodyPr>
          <a:lstStyle>
            <a:lvl1pPr marL="0" inden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Titel der Veranstaltung (optional)</a:t>
            </a:r>
          </a:p>
        </p:txBody>
      </p:sp>
      <p:pic>
        <p:nvPicPr>
          <p:cNvPr id="10" name="Grafik 9">
            <a:extLst>
              <a:ext uri="{FF2B5EF4-FFF2-40B4-BE49-F238E27FC236}">
                <a16:creationId xmlns:a16="http://schemas.microsoft.com/office/drawing/2014/main" id="{61E159EE-37F5-1A41-A8CC-463EDCF8E83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28560" y="5518149"/>
            <a:ext cx="3649663" cy="663575"/>
          </a:xfrm>
          <a:prstGeom prst="rect">
            <a:avLst/>
          </a:prstGeom>
        </p:spPr>
      </p:pic>
    </p:spTree>
    <p:extLst>
      <p:ext uri="{BB962C8B-B14F-4D97-AF65-F5344CB8AC3E}">
        <p14:creationId xmlns:p14="http://schemas.microsoft.com/office/powerpoint/2010/main" val="2824798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Zwei Inhalte mit Credi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7932B1-0ED1-A14B-9FEB-FE55EB667FF2}"/>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Inhaltsplatzhalter 2">
            <a:extLst>
              <a:ext uri="{FF2B5EF4-FFF2-40B4-BE49-F238E27FC236}">
                <a16:creationId xmlns:a16="http://schemas.microsoft.com/office/drawing/2014/main" id="{D37581A3-232D-8D47-BD7B-5F269202039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CAC1433-E21F-BE4C-888C-1495D361DA7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10">
            <a:extLst>
              <a:ext uri="{FF2B5EF4-FFF2-40B4-BE49-F238E27FC236}">
                <a16:creationId xmlns:a16="http://schemas.microsoft.com/office/drawing/2014/main" id="{3EA347DD-02C0-284A-9A53-0102C4C6EC66}"/>
              </a:ext>
            </a:extLst>
          </p:cNvPr>
          <p:cNvSpPr>
            <a:spLocks noGrp="1"/>
          </p:cNvSpPr>
          <p:nvPr>
            <p:ph type="body" sz="quarter" idx="20" hasCustomPrompt="1"/>
          </p:nvPr>
        </p:nvSpPr>
        <p:spPr>
          <a:xfrm rot="16200000">
            <a:off x="9973996" y="3328758"/>
            <a:ext cx="3092739" cy="175372"/>
          </a:xfrm>
        </p:spPr>
        <p:txBody>
          <a:bodyPr anchor="t">
            <a:noAutofit/>
          </a:bodyPr>
          <a:lstStyle>
            <a:lvl1pPr marL="0" indent="0" algn="r">
              <a:buFontTx/>
              <a:buNone/>
              <a:defRPr sz="800"/>
            </a:lvl1pPr>
            <a:lvl2pPr marL="457200" indent="0" algn="r">
              <a:buFontTx/>
              <a:buNone/>
              <a:defRPr sz="1200"/>
            </a:lvl2pPr>
            <a:lvl3pPr marL="914400" indent="0" algn="r">
              <a:buFontTx/>
              <a:buNone/>
              <a:defRPr sz="1200"/>
            </a:lvl3pPr>
            <a:lvl4pPr marL="1371600" indent="0" algn="r">
              <a:buFontTx/>
              <a:buNone/>
              <a:defRPr sz="1200"/>
            </a:lvl4pPr>
            <a:lvl5pPr marL="1828800" indent="0" algn="r">
              <a:buFontTx/>
              <a:buNone/>
              <a:defRPr sz="1200"/>
            </a:lvl5pPr>
          </a:lstStyle>
          <a:p>
            <a:pPr lvl="0"/>
            <a:r>
              <a:rPr lang="de-DE" dirty="0"/>
              <a:t>© </a:t>
            </a:r>
            <a:r>
              <a:rPr lang="de-DE" dirty="0" err="1"/>
              <a:t>Fotocredit</a:t>
            </a:r>
            <a:r>
              <a:rPr lang="de-DE" dirty="0"/>
              <a:t> bzw. Quelle für Grafik</a:t>
            </a:r>
          </a:p>
        </p:txBody>
      </p:sp>
      <p:sp>
        <p:nvSpPr>
          <p:cNvPr id="11" name="Foliennummernplatzhalter 5">
            <a:extLst>
              <a:ext uri="{FF2B5EF4-FFF2-40B4-BE49-F238E27FC236}">
                <a16:creationId xmlns:a16="http://schemas.microsoft.com/office/drawing/2014/main" id="{91BF6061-5738-8A42-85F6-5A4F029CB274}"/>
              </a:ext>
            </a:extLst>
          </p:cNvPr>
          <p:cNvSpPr>
            <a:spLocks noGrp="1"/>
          </p:cNvSpPr>
          <p:nvPr>
            <p:ph type="sldNum" sz="quarter" idx="4"/>
          </p:nvPr>
        </p:nvSpPr>
        <p:spPr>
          <a:xfrm>
            <a:off x="839789" y="6356350"/>
            <a:ext cx="583898" cy="365125"/>
          </a:xfrm>
          <a:prstGeom prst="rect">
            <a:avLst/>
          </a:prstGeom>
        </p:spPr>
        <p:txBody>
          <a:bodyPr vert="horz" lIns="0" tIns="0" rIns="0" bIns="0" rtlCol="0" anchor="ctr"/>
          <a:lstStyle>
            <a:lvl1pPr algn="l">
              <a:lnSpc>
                <a:spcPct val="110000"/>
              </a:lnSpc>
              <a:defRPr sz="1000" b="0">
                <a:solidFill>
                  <a:schemeClr val="tx1">
                    <a:tint val="75000"/>
                  </a:schemeClr>
                </a:solidFill>
                <a:latin typeface="Lucida Sans" panose="020B0602030504020204" pitchFamily="34" charset="77"/>
              </a:defRPr>
            </a:lvl1pPr>
          </a:lstStyle>
          <a:p>
            <a:fld id="{CDD6A526-6E93-4D44-80E5-3CEE2153CC52}" type="slidenum">
              <a:rPr lang="de-DE" smtClean="0"/>
              <a:pPr/>
              <a:t>‹Nr.›</a:t>
            </a:fld>
            <a:endParaRPr lang="de-DE" dirty="0"/>
          </a:p>
        </p:txBody>
      </p:sp>
      <p:sp>
        <p:nvSpPr>
          <p:cNvPr id="12" name="Fußzeilenplatzhalter 1">
            <a:extLst>
              <a:ext uri="{FF2B5EF4-FFF2-40B4-BE49-F238E27FC236}">
                <a16:creationId xmlns:a16="http://schemas.microsoft.com/office/drawing/2014/main" id="{9599875C-5696-8544-8E04-880E70DFEAA4}"/>
              </a:ext>
            </a:extLst>
          </p:cNvPr>
          <p:cNvSpPr>
            <a:spLocks noGrp="1"/>
          </p:cNvSpPr>
          <p:nvPr>
            <p:ph type="ftr" sz="quarter" idx="3"/>
          </p:nvPr>
        </p:nvSpPr>
        <p:spPr>
          <a:xfrm>
            <a:off x="1547664" y="6356350"/>
            <a:ext cx="6466840" cy="365125"/>
          </a:xfrm>
          <a:prstGeom prst="rect">
            <a:avLst/>
          </a:prstGeom>
        </p:spPr>
        <p:txBody>
          <a:bodyPr vert="horz" lIns="0" tIns="0" rIns="0" bIns="0" rtlCol="0" anchor="ctr"/>
          <a:lstStyle>
            <a:lvl1pPr algn="l">
              <a:defRPr sz="1200">
                <a:solidFill>
                  <a:schemeClr val="tx1">
                    <a:tint val="75000"/>
                  </a:schemeClr>
                </a:solidFill>
              </a:defRPr>
            </a:lvl1pPr>
          </a:lstStyle>
          <a:p>
            <a:r>
              <a:rPr lang="de-DE"/>
              <a:t>Fußzeile Beispiel ı 1. Jänner 2022</a:t>
            </a:r>
            <a:endParaRPr lang="de-DE" dirty="0"/>
          </a:p>
        </p:txBody>
      </p:sp>
    </p:spTree>
    <p:extLst>
      <p:ext uri="{BB962C8B-B14F-4D97-AF65-F5344CB8AC3E}">
        <p14:creationId xmlns:p14="http://schemas.microsoft.com/office/powerpoint/2010/main" val="1382599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3 Bilder">
    <p:spTree>
      <p:nvGrpSpPr>
        <p:cNvPr id="1" name=""/>
        <p:cNvGrpSpPr/>
        <p:nvPr/>
      </p:nvGrpSpPr>
      <p:grpSpPr>
        <a:xfrm>
          <a:off x="0" y="0"/>
          <a:ext cx="0" cy="0"/>
          <a:chOff x="0" y="0"/>
          <a:chExt cx="0" cy="0"/>
        </a:xfrm>
      </p:grpSpPr>
      <p:sp>
        <p:nvSpPr>
          <p:cNvPr id="8" name="Bildplatzhalter 5">
            <a:extLst>
              <a:ext uri="{FF2B5EF4-FFF2-40B4-BE49-F238E27FC236}">
                <a16:creationId xmlns:a16="http://schemas.microsoft.com/office/drawing/2014/main" id="{B7B9CD9C-A70D-464A-B464-E9A58C492E30}"/>
              </a:ext>
            </a:extLst>
          </p:cNvPr>
          <p:cNvSpPr>
            <a:spLocks noGrp="1"/>
          </p:cNvSpPr>
          <p:nvPr>
            <p:ph type="pic" sz="quarter" idx="13" hasCustomPrompt="1"/>
          </p:nvPr>
        </p:nvSpPr>
        <p:spPr>
          <a:xfrm>
            <a:off x="334963" y="697460"/>
            <a:ext cx="3699099" cy="3339897"/>
          </a:xfrm>
          <a:solidFill>
            <a:schemeClr val="accent5">
              <a:lumMod val="20000"/>
              <a:lumOff val="80000"/>
            </a:schemeClr>
          </a:solidFill>
        </p:spPr>
        <p:txBody>
          <a:bodyPr anchor="ctr"/>
          <a:lstStyle>
            <a:lvl1pPr marL="0" indent="0" algn="ctr">
              <a:buNone/>
              <a:defRPr sz="1400"/>
            </a:lvl1pPr>
          </a:lstStyle>
          <a:p>
            <a:r>
              <a:rPr lang="de-AT" dirty="0"/>
              <a:t>Klicke auf das Symbol, um ein Bild einzufügen.</a:t>
            </a:r>
          </a:p>
          <a:p>
            <a:endParaRPr lang="de-AT" dirty="0"/>
          </a:p>
          <a:p>
            <a:endParaRPr lang="de-AT" dirty="0"/>
          </a:p>
          <a:p>
            <a:endParaRPr lang="de-AT" dirty="0"/>
          </a:p>
        </p:txBody>
      </p:sp>
      <p:sp>
        <p:nvSpPr>
          <p:cNvPr id="7" name="Foliennummernplatzhalter 6">
            <a:extLst>
              <a:ext uri="{FF2B5EF4-FFF2-40B4-BE49-F238E27FC236}">
                <a16:creationId xmlns:a16="http://schemas.microsoft.com/office/drawing/2014/main" id="{0E7D5B13-CD73-4CB4-B2DC-219040A79C8A}"/>
              </a:ext>
            </a:extLst>
          </p:cNvPr>
          <p:cNvSpPr>
            <a:spLocks noGrp="1"/>
          </p:cNvSpPr>
          <p:nvPr>
            <p:ph type="sldNum" sz="quarter" idx="12"/>
          </p:nvPr>
        </p:nvSpPr>
        <p:spPr/>
        <p:txBody>
          <a:bodyPr/>
          <a:lstStyle/>
          <a:p>
            <a:fld id="{863C3C52-E662-4D09-A499-1E6BB2C6D947}" type="slidenum">
              <a:rPr lang="de-AT" smtClean="0"/>
              <a:t>‹Nr.›</a:t>
            </a:fld>
            <a:endParaRPr lang="de-AT"/>
          </a:p>
        </p:txBody>
      </p:sp>
      <p:sp>
        <p:nvSpPr>
          <p:cNvPr id="20" name="Bildplatzhalter 5">
            <a:extLst>
              <a:ext uri="{FF2B5EF4-FFF2-40B4-BE49-F238E27FC236}">
                <a16:creationId xmlns:a16="http://schemas.microsoft.com/office/drawing/2014/main" id="{58A4AE53-E042-4D63-B6AD-1A126CDACE22}"/>
              </a:ext>
            </a:extLst>
          </p:cNvPr>
          <p:cNvSpPr>
            <a:spLocks noGrp="1"/>
          </p:cNvSpPr>
          <p:nvPr>
            <p:ph type="pic" sz="quarter" idx="18" hasCustomPrompt="1"/>
          </p:nvPr>
        </p:nvSpPr>
        <p:spPr>
          <a:xfrm>
            <a:off x="4246451" y="697460"/>
            <a:ext cx="3699099" cy="3339897"/>
          </a:xfrm>
          <a:solidFill>
            <a:schemeClr val="accent5">
              <a:lumMod val="20000"/>
              <a:lumOff val="80000"/>
            </a:schemeClr>
          </a:solidFill>
        </p:spPr>
        <p:txBody>
          <a:bodyPr anchor="ctr"/>
          <a:lstStyle>
            <a:lvl1pPr marL="0" indent="0" algn="ctr">
              <a:buNone/>
              <a:defRPr sz="1400"/>
            </a:lvl1pPr>
          </a:lstStyle>
          <a:p>
            <a:r>
              <a:rPr lang="de-AT" dirty="0"/>
              <a:t>Klicke auf das Symbol, um ein Bild einzufügen.</a:t>
            </a:r>
          </a:p>
          <a:p>
            <a:endParaRPr lang="de-AT" dirty="0"/>
          </a:p>
          <a:p>
            <a:endParaRPr lang="de-AT" dirty="0"/>
          </a:p>
          <a:p>
            <a:endParaRPr lang="de-AT" dirty="0"/>
          </a:p>
        </p:txBody>
      </p:sp>
      <p:sp>
        <p:nvSpPr>
          <p:cNvPr id="21" name="Bildplatzhalter 5">
            <a:extLst>
              <a:ext uri="{FF2B5EF4-FFF2-40B4-BE49-F238E27FC236}">
                <a16:creationId xmlns:a16="http://schemas.microsoft.com/office/drawing/2014/main" id="{143398D4-F462-4E96-A95D-9037FDD4381E}"/>
              </a:ext>
            </a:extLst>
          </p:cNvPr>
          <p:cNvSpPr>
            <a:spLocks noGrp="1"/>
          </p:cNvSpPr>
          <p:nvPr>
            <p:ph type="pic" sz="quarter" idx="19" hasCustomPrompt="1"/>
          </p:nvPr>
        </p:nvSpPr>
        <p:spPr>
          <a:xfrm>
            <a:off x="8157938" y="697460"/>
            <a:ext cx="3699099" cy="3339897"/>
          </a:xfrm>
          <a:solidFill>
            <a:schemeClr val="accent5">
              <a:lumMod val="20000"/>
              <a:lumOff val="80000"/>
            </a:schemeClr>
          </a:solidFill>
        </p:spPr>
        <p:txBody>
          <a:bodyPr anchor="ctr"/>
          <a:lstStyle>
            <a:lvl1pPr marL="0" indent="0" algn="ctr">
              <a:buNone/>
              <a:defRPr sz="1400"/>
            </a:lvl1pPr>
          </a:lstStyle>
          <a:p>
            <a:r>
              <a:rPr lang="de-AT" dirty="0"/>
              <a:t>Klicke auf das Symbol, um ein Bild einzufügen.</a:t>
            </a:r>
          </a:p>
          <a:p>
            <a:endParaRPr lang="de-AT" dirty="0"/>
          </a:p>
          <a:p>
            <a:endParaRPr lang="de-AT" dirty="0"/>
          </a:p>
          <a:p>
            <a:endParaRPr lang="de-AT" dirty="0"/>
          </a:p>
        </p:txBody>
      </p:sp>
      <p:sp>
        <p:nvSpPr>
          <p:cNvPr id="23" name="Textplatzhalter 10">
            <a:extLst>
              <a:ext uri="{FF2B5EF4-FFF2-40B4-BE49-F238E27FC236}">
                <a16:creationId xmlns:a16="http://schemas.microsoft.com/office/drawing/2014/main" id="{8E165F1F-36B6-4C71-8A23-470D09F685FB}"/>
              </a:ext>
            </a:extLst>
          </p:cNvPr>
          <p:cNvSpPr>
            <a:spLocks noGrp="1"/>
          </p:cNvSpPr>
          <p:nvPr>
            <p:ph type="body" sz="quarter" idx="20" hasCustomPrompt="1"/>
          </p:nvPr>
        </p:nvSpPr>
        <p:spPr>
          <a:xfrm>
            <a:off x="334963" y="4154802"/>
            <a:ext cx="3699099" cy="330200"/>
          </a:xfrm>
        </p:spPr>
        <p:txBody>
          <a:bodyPr bIns="0" anchor="b"/>
          <a:lstStyle>
            <a:lvl1pPr marL="0" indent="0" algn="l">
              <a:buNone/>
              <a:defRPr sz="1800" b="1" cap="all" baseline="0">
                <a:solidFill>
                  <a:schemeClr val="tx2"/>
                </a:solidFill>
                <a:latin typeface="+mj-lt"/>
              </a:defRPr>
            </a:lvl1pPr>
          </a:lstStyle>
          <a:p>
            <a:r>
              <a:rPr lang="de-AT" dirty="0"/>
              <a:t>Bildunterschrift</a:t>
            </a:r>
          </a:p>
        </p:txBody>
      </p:sp>
      <p:sp>
        <p:nvSpPr>
          <p:cNvPr id="24" name="Textplatzhalter 8">
            <a:extLst>
              <a:ext uri="{FF2B5EF4-FFF2-40B4-BE49-F238E27FC236}">
                <a16:creationId xmlns:a16="http://schemas.microsoft.com/office/drawing/2014/main" id="{6AE3A10A-3D00-4C45-AB0B-A781D2168DE8}"/>
              </a:ext>
            </a:extLst>
          </p:cNvPr>
          <p:cNvSpPr>
            <a:spLocks noGrp="1"/>
          </p:cNvSpPr>
          <p:nvPr>
            <p:ph type="body" sz="quarter" idx="15"/>
          </p:nvPr>
        </p:nvSpPr>
        <p:spPr>
          <a:xfrm>
            <a:off x="334962" y="4477430"/>
            <a:ext cx="3699099" cy="1636888"/>
          </a:xfrm>
        </p:spPr>
        <p:txBody>
          <a:bodyPr tIns="0"/>
          <a:lstStyle>
            <a:lvl1pPr>
              <a:defRPr sz="1800"/>
            </a:lvl1pPr>
            <a:lvl2pPr>
              <a:defRPr sz="1600"/>
            </a:lvl2pPr>
            <a:lvl3pPr>
              <a:defRPr sz="1400"/>
            </a:lvl3pPr>
            <a:lvl4pPr>
              <a:defRPr sz="1200"/>
            </a:lvl4pPr>
            <a:lvl5pPr>
              <a:defRPr sz="11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25" name="Textplatzhalter 10">
            <a:extLst>
              <a:ext uri="{FF2B5EF4-FFF2-40B4-BE49-F238E27FC236}">
                <a16:creationId xmlns:a16="http://schemas.microsoft.com/office/drawing/2014/main" id="{2F65D459-2444-4E6C-9F55-0EDE19D00F70}"/>
              </a:ext>
            </a:extLst>
          </p:cNvPr>
          <p:cNvSpPr>
            <a:spLocks noGrp="1"/>
          </p:cNvSpPr>
          <p:nvPr>
            <p:ph type="body" sz="quarter" idx="21" hasCustomPrompt="1"/>
          </p:nvPr>
        </p:nvSpPr>
        <p:spPr>
          <a:xfrm>
            <a:off x="4246452" y="4154802"/>
            <a:ext cx="3699099" cy="330200"/>
          </a:xfrm>
        </p:spPr>
        <p:txBody>
          <a:bodyPr bIns="0" anchor="b"/>
          <a:lstStyle>
            <a:lvl1pPr marL="0" indent="0" algn="l">
              <a:buNone/>
              <a:defRPr sz="1800" b="1" cap="all" baseline="0">
                <a:solidFill>
                  <a:schemeClr val="tx2"/>
                </a:solidFill>
                <a:latin typeface="+mj-lt"/>
              </a:defRPr>
            </a:lvl1pPr>
          </a:lstStyle>
          <a:p>
            <a:r>
              <a:rPr lang="de-AT" dirty="0"/>
              <a:t>Bildunterschrift</a:t>
            </a:r>
          </a:p>
        </p:txBody>
      </p:sp>
      <p:sp>
        <p:nvSpPr>
          <p:cNvPr id="26" name="Textplatzhalter 8">
            <a:extLst>
              <a:ext uri="{FF2B5EF4-FFF2-40B4-BE49-F238E27FC236}">
                <a16:creationId xmlns:a16="http://schemas.microsoft.com/office/drawing/2014/main" id="{7479C07E-1793-483F-BF8F-08A365D7317B}"/>
              </a:ext>
            </a:extLst>
          </p:cNvPr>
          <p:cNvSpPr>
            <a:spLocks noGrp="1"/>
          </p:cNvSpPr>
          <p:nvPr>
            <p:ph type="body" sz="quarter" idx="22"/>
          </p:nvPr>
        </p:nvSpPr>
        <p:spPr>
          <a:xfrm>
            <a:off x="4246451" y="4477430"/>
            <a:ext cx="3699099" cy="1636888"/>
          </a:xfrm>
        </p:spPr>
        <p:txBody>
          <a:bodyPr tIns="0"/>
          <a:lstStyle>
            <a:lvl1pPr>
              <a:defRPr sz="1800"/>
            </a:lvl1pPr>
            <a:lvl2pPr>
              <a:defRPr sz="1600"/>
            </a:lvl2pPr>
            <a:lvl3pPr>
              <a:defRPr sz="1400"/>
            </a:lvl3pPr>
            <a:lvl4pPr>
              <a:defRPr sz="1200"/>
            </a:lvl4pPr>
            <a:lvl5pPr>
              <a:defRPr sz="11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27" name="Textplatzhalter 10">
            <a:extLst>
              <a:ext uri="{FF2B5EF4-FFF2-40B4-BE49-F238E27FC236}">
                <a16:creationId xmlns:a16="http://schemas.microsoft.com/office/drawing/2014/main" id="{227D3B81-85C5-49BF-BD98-3ED74EAE9CE0}"/>
              </a:ext>
            </a:extLst>
          </p:cNvPr>
          <p:cNvSpPr>
            <a:spLocks noGrp="1"/>
          </p:cNvSpPr>
          <p:nvPr>
            <p:ph type="body" sz="quarter" idx="23" hasCustomPrompt="1"/>
          </p:nvPr>
        </p:nvSpPr>
        <p:spPr>
          <a:xfrm>
            <a:off x="8157938" y="4154802"/>
            <a:ext cx="3699099" cy="330200"/>
          </a:xfrm>
        </p:spPr>
        <p:txBody>
          <a:bodyPr bIns="0" anchor="b"/>
          <a:lstStyle>
            <a:lvl1pPr marL="0" indent="0" algn="l">
              <a:buNone/>
              <a:defRPr sz="1800" b="1" cap="all" baseline="0">
                <a:solidFill>
                  <a:schemeClr val="tx2"/>
                </a:solidFill>
                <a:latin typeface="+mj-lt"/>
              </a:defRPr>
            </a:lvl1pPr>
          </a:lstStyle>
          <a:p>
            <a:r>
              <a:rPr lang="de-AT" dirty="0"/>
              <a:t>Bildunterschrift</a:t>
            </a:r>
          </a:p>
        </p:txBody>
      </p:sp>
      <p:sp>
        <p:nvSpPr>
          <p:cNvPr id="28" name="Textplatzhalter 8">
            <a:extLst>
              <a:ext uri="{FF2B5EF4-FFF2-40B4-BE49-F238E27FC236}">
                <a16:creationId xmlns:a16="http://schemas.microsoft.com/office/drawing/2014/main" id="{DBCA5B17-B355-4995-B14E-7808F686B1B0}"/>
              </a:ext>
            </a:extLst>
          </p:cNvPr>
          <p:cNvSpPr>
            <a:spLocks noGrp="1"/>
          </p:cNvSpPr>
          <p:nvPr>
            <p:ph type="body" sz="quarter" idx="24"/>
          </p:nvPr>
        </p:nvSpPr>
        <p:spPr>
          <a:xfrm>
            <a:off x="8157937" y="4477430"/>
            <a:ext cx="3699099" cy="1636888"/>
          </a:xfrm>
        </p:spPr>
        <p:txBody>
          <a:bodyPr tIns="0"/>
          <a:lstStyle>
            <a:lvl1pPr>
              <a:defRPr sz="1800"/>
            </a:lvl1pPr>
            <a:lvl2pPr>
              <a:defRPr sz="1600"/>
            </a:lvl2pPr>
            <a:lvl3pPr>
              <a:defRPr sz="1400"/>
            </a:lvl3pPr>
            <a:lvl4pPr>
              <a:defRPr sz="1200"/>
            </a:lvl4pPr>
            <a:lvl5pPr>
              <a:defRPr sz="11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13" name="Textplatzhalter 10">
            <a:extLst>
              <a:ext uri="{FF2B5EF4-FFF2-40B4-BE49-F238E27FC236}">
                <a16:creationId xmlns:a16="http://schemas.microsoft.com/office/drawing/2014/main" id="{4D4C6F96-41D1-4594-B21A-83F8CB67624B}"/>
              </a:ext>
            </a:extLst>
          </p:cNvPr>
          <p:cNvSpPr>
            <a:spLocks noGrp="1"/>
          </p:cNvSpPr>
          <p:nvPr>
            <p:ph type="body" sz="quarter" idx="14" hasCustomPrompt="1"/>
          </p:nvPr>
        </p:nvSpPr>
        <p:spPr>
          <a:xfrm>
            <a:off x="8157937" y="274974"/>
            <a:ext cx="3699101" cy="330200"/>
          </a:xfrm>
        </p:spPr>
        <p:txBody>
          <a:bodyPr anchor="b"/>
          <a:lstStyle>
            <a:lvl1pPr marL="0" indent="0" algn="r">
              <a:buNone/>
              <a:defRPr sz="1800">
                <a:solidFill>
                  <a:schemeClr val="tx2"/>
                </a:solidFill>
              </a:defRPr>
            </a:lvl1pPr>
          </a:lstStyle>
          <a:p>
            <a:r>
              <a:rPr lang="de-AT" dirty="0"/>
              <a:t>Titel oder Kapitel</a:t>
            </a:r>
          </a:p>
        </p:txBody>
      </p:sp>
    </p:spTree>
    <p:extLst>
      <p:ext uri="{BB962C8B-B14F-4D97-AF65-F5344CB8AC3E}">
        <p14:creationId xmlns:p14="http://schemas.microsoft.com/office/powerpoint/2010/main" val="231630745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Zwei Inhalte mit Credi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7932B1-0ED1-A14B-9FEB-FE55EB667FF2}"/>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Inhaltsplatzhalter 2">
            <a:extLst>
              <a:ext uri="{FF2B5EF4-FFF2-40B4-BE49-F238E27FC236}">
                <a16:creationId xmlns:a16="http://schemas.microsoft.com/office/drawing/2014/main" id="{D37581A3-232D-8D47-BD7B-5F269202039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CAC1433-E21F-BE4C-888C-1495D361DA7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10">
            <a:extLst>
              <a:ext uri="{FF2B5EF4-FFF2-40B4-BE49-F238E27FC236}">
                <a16:creationId xmlns:a16="http://schemas.microsoft.com/office/drawing/2014/main" id="{3EA347DD-02C0-284A-9A53-0102C4C6EC66}"/>
              </a:ext>
            </a:extLst>
          </p:cNvPr>
          <p:cNvSpPr>
            <a:spLocks noGrp="1"/>
          </p:cNvSpPr>
          <p:nvPr>
            <p:ph type="body" sz="quarter" idx="20" hasCustomPrompt="1"/>
          </p:nvPr>
        </p:nvSpPr>
        <p:spPr>
          <a:xfrm rot="16200000">
            <a:off x="9973996" y="3328758"/>
            <a:ext cx="3092739" cy="175372"/>
          </a:xfrm>
        </p:spPr>
        <p:txBody>
          <a:bodyPr anchor="t">
            <a:noAutofit/>
          </a:bodyPr>
          <a:lstStyle>
            <a:lvl1pPr marL="0" indent="0" algn="r">
              <a:buFontTx/>
              <a:buNone/>
              <a:defRPr sz="800"/>
            </a:lvl1pPr>
            <a:lvl2pPr marL="457200" indent="0" algn="r">
              <a:buFontTx/>
              <a:buNone/>
              <a:defRPr sz="1200"/>
            </a:lvl2pPr>
            <a:lvl3pPr marL="914400" indent="0" algn="r">
              <a:buFontTx/>
              <a:buNone/>
              <a:defRPr sz="1200"/>
            </a:lvl3pPr>
            <a:lvl4pPr marL="1371600" indent="0" algn="r">
              <a:buFontTx/>
              <a:buNone/>
              <a:defRPr sz="1200"/>
            </a:lvl4pPr>
            <a:lvl5pPr marL="1828800" indent="0" algn="r">
              <a:buFontTx/>
              <a:buNone/>
              <a:defRPr sz="1200"/>
            </a:lvl5pPr>
          </a:lstStyle>
          <a:p>
            <a:pPr lvl="0"/>
            <a:r>
              <a:rPr lang="de-DE" dirty="0"/>
              <a:t>© </a:t>
            </a:r>
            <a:r>
              <a:rPr lang="de-DE" dirty="0" err="1"/>
              <a:t>Fotocredit</a:t>
            </a:r>
            <a:r>
              <a:rPr lang="de-DE" dirty="0"/>
              <a:t> bzw. Quelle für Grafik</a:t>
            </a:r>
          </a:p>
        </p:txBody>
      </p:sp>
      <p:sp>
        <p:nvSpPr>
          <p:cNvPr id="11" name="Foliennummernplatzhalter 5">
            <a:extLst>
              <a:ext uri="{FF2B5EF4-FFF2-40B4-BE49-F238E27FC236}">
                <a16:creationId xmlns:a16="http://schemas.microsoft.com/office/drawing/2014/main" id="{91BF6061-5738-8A42-85F6-5A4F029CB274}"/>
              </a:ext>
            </a:extLst>
          </p:cNvPr>
          <p:cNvSpPr>
            <a:spLocks noGrp="1"/>
          </p:cNvSpPr>
          <p:nvPr>
            <p:ph type="sldNum" sz="quarter" idx="4"/>
          </p:nvPr>
        </p:nvSpPr>
        <p:spPr>
          <a:xfrm>
            <a:off x="839789" y="6356350"/>
            <a:ext cx="583898" cy="365125"/>
          </a:xfrm>
          <a:prstGeom prst="rect">
            <a:avLst/>
          </a:prstGeom>
        </p:spPr>
        <p:txBody>
          <a:bodyPr vert="horz" lIns="0" tIns="0" rIns="0" bIns="0" rtlCol="0" anchor="ctr"/>
          <a:lstStyle>
            <a:lvl1pPr algn="l">
              <a:lnSpc>
                <a:spcPct val="110000"/>
              </a:lnSpc>
              <a:defRPr sz="1000" b="0">
                <a:solidFill>
                  <a:schemeClr val="tx1">
                    <a:tint val="75000"/>
                  </a:schemeClr>
                </a:solidFill>
                <a:latin typeface="Lucida Sans" panose="020B0602030504020204" pitchFamily="34" charset="77"/>
              </a:defRPr>
            </a:lvl1pPr>
          </a:lstStyle>
          <a:p>
            <a:fld id="{CDD6A526-6E93-4D44-80E5-3CEE2153CC52}" type="slidenum">
              <a:rPr lang="de-DE" smtClean="0"/>
              <a:pPr/>
              <a:t>‹Nr.›</a:t>
            </a:fld>
            <a:endParaRPr lang="de-DE" dirty="0"/>
          </a:p>
        </p:txBody>
      </p:sp>
      <p:sp>
        <p:nvSpPr>
          <p:cNvPr id="12" name="Fußzeilenplatzhalter 1">
            <a:extLst>
              <a:ext uri="{FF2B5EF4-FFF2-40B4-BE49-F238E27FC236}">
                <a16:creationId xmlns:a16="http://schemas.microsoft.com/office/drawing/2014/main" id="{9599875C-5696-8544-8E04-880E70DFEAA4}"/>
              </a:ext>
            </a:extLst>
          </p:cNvPr>
          <p:cNvSpPr>
            <a:spLocks noGrp="1"/>
          </p:cNvSpPr>
          <p:nvPr>
            <p:ph type="ftr" sz="quarter" idx="3"/>
          </p:nvPr>
        </p:nvSpPr>
        <p:spPr>
          <a:xfrm>
            <a:off x="1547664" y="6356350"/>
            <a:ext cx="6466840" cy="365125"/>
          </a:xfrm>
          <a:prstGeom prst="rect">
            <a:avLst/>
          </a:prstGeom>
        </p:spPr>
        <p:txBody>
          <a:bodyPr vert="horz" lIns="0" tIns="0" rIns="0" bIns="0" rtlCol="0" anchor="ctr"/>
          <a:lstStyle>
            <a:lvl1pPr algn="l">
              <a:defRPr sz="1200">
                <a:solidFill>
                  <a:schemeClr val="tx1">
                    <a:tint val="75000"/>
                  </a:schemeClr>
                </a:solidFill>
              </a:defRPr>
            </a:lvl1pPr>
          </a:lstStyle>
          <a:p>
            <a:r>
              <a:rPr lang="de-DE"/>
              <a:t>Fußzeile Beispiel ı 1. Jänner 2022</a:t>
            </a:r>
            <a:endParaRPr lang="de-DE" dirty="0"/>
          </a:p>
        </p:txBody>
      </p:sp>
    </p:spTree>
    <p:extLst>
      <p:ext uri="{BB962C8B-B14F-4D97-AF65-F5344CB8AC3E}">
        <p14:creationId xmlns:p14="http://schemas.microsoft.com/office/powerpoint/2010/main" val="342303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Zitat blau">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9041BA2-1767-C94D-ADB1-D68E5BCF4DED}"/>
              </a:ext>
            </a:extLst>
          </p:cNvPr>
          <p:cNvSpPr/>
          <p:nvPr userDrawn="1"/>
        </p:nvSpPr>
        <p:spPr>
          <a:xfrm>
            <a:off x="-7044124" y="-4611029"/>
            <a:ext cx="15767824" cy="15767824"/>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1">
                  <a:lumMod val="75000"/>
                </a:schemeClr>
              </a:solidFill>
            </a:endParaRPr>
          </a:p>
        </p:txBody>
      </p:sp>
      <p:sp>
        <p:nvSpPr>
          <p:cNvPr id="2" name="Titel 1">
            <a:extLst>
              <a:ext uri="{FF2B5EF4-FFF2-40B4-BE49-F238E27FC236}">
                <a16:creationId xmlns:a16="http://schemas.microsoft.com/office/drawing/2014/main" id="{72BEEE30-E729-CD45-8D57-FF609FB4882B}"/>
              </a:ext>
            </a:extLst>
          </p:cNvPr>
          <p:cNvSpPr>
            <a:spLocks noGrp="1"/>
          </p:cNvSpPr>
          <p:nvPr>
            <p:ph type="title" hasCustomPrompt="1"/>
          </p:nvPr>
        </p:nvSpPr>
        <p:spPr>
          <a:xfrm>
            <a:off x="838200" y="365125"/>
            <a:ext cx="7480610" cy="5991225"/>
          </a:xfrm>
          <a:prstGeom prst="rect">
            <a:avLst/>
          </a:prstGeom>
        </p:spPr>
        <p:txBody>
          <a:bodyPr/>
          <a:lstStyle>
            <a:lvl1pPr>
              <a:lnSpc>
                <a:spcPct val="110000"/>
              </a:lnSpc>
              <a:defRPr sz="4000" b="0" i="1">
                <a:solidFill>
                  <a:schemeClr val="tx1"/>
                </a:solidFill>
                <a:latin typeface="Lucida Sans" panose="020B0602030504020204" pitchFamily="34" charset="77"/>
              </a:defRPr>
            </a:lvl1pPr>
          </a:lstStyle>
          <a:p>
            <a:r>
              <a:rPr lang="de-DE" dirty="0"/>
              <a:t>Zitat einfügen</a:t>
            </a:r>
          </a:p>
        </p:txBody>
      </p:sp>
      <p:sp>
        <p:nvSpPr>
          <p:cNvPr id="8" name="Foliennummernplatzhalter 5">
            <a:extLst>
              <a:ext uri="{FF2B5EF4-FFF2-40B4-BE49-F238E27FC236}">
                <a16:creationId xmlns:a16="http://schemas.microsoft.com/office/drawing/2014/main" id="{447C85DA-DEB1-6B45-8BCE-A40D052CC8EC}"/>
              </a:ext>
            </a:extLst>
          </p:cNvPr>
          <p:cNvSpPr>
            <a:spLocks noGrp="1"/>
          </p:cNvSpPr>
          <p:nvPr>
            <p:ph type="sldNum" sz="quarter" idx="4"/>
          </p:nvPr>
        </p:nvSpPr>
        <p:spPr>
          <a:xfrm>
            <a:off x="839789" y="6356350"/>
            <a:ext cx="583898" cy="365125"/>
          </a:xfrm>
          <a:prstGeom prst="rect">
            <a:avLst/>
          </a:prstGeom>
        </p:spPr>
        <p:txBody>
          <a:bodyPr vert="horz" lIns="0" tIns="0" rIns="0" bIns="0" rtlCol="0" anchor="ctr"/>
          <a:lstStyle>
            <a:lvl1pPr algn="l">
              <a:lnSpc>
                <a:spcPct val="110000"/>
              </a:lnSpc>
              <a:defRPr sz="1000" b="0">
                <a:solidFill>
                  <a:schemeClr val="tx1"/>
                </a:solidFill>
                <a:latin typeface="Lucida Sans" panose="020B0602030504020204" pitchFamily="34" charset="77"/>
              </a:defRPr>
            </a:lvl1pPr>
          </a:lstStyle>
          <a:p>
            <a:fld id="{CDD6A526-6E93-4D44-80E5-3CEE2153CC52}" type="slidenum">
              <a:rPr lang="de-DE" smtClean="0"/>
              <a:pPr/>
              <a:t>‹Nr.›</a:t>
            </a:fld>
            <a:endParaRPr lang="de-DE" dirty="0"/>
          </a:p>
        </p:txBody>
      </p:sp>
      <p:sp>
        <p:nvSpPr>
          <p:cNvPr id="9" name="Fußzeilenplatzhalter 1">
            <a:extLst>
              <a:ext uri="{FF2B5EF4-FFF2-40B4-BE49-F238E27FC236}">
                <a16:creationId xmlns:a16="http://schemas.microsoft.com/office/drawing/2014/main" id="{F91EB983-D1FB-B445-B84F-A184C6CF1DEC}"/>
              </a:ext>
            </a:extLst>
          </p:cNvPr>
          <p:cNvSpPr>
            <a:spLocks noGrp="1"/>
          </p:cNvSpPr>
          <p:nvPr>
            <p:ph type="ftr" sz="quarter" idx="3"/>
          </p:nvPr>
        </p:nvSpPr>
        <p:spPr>
          <a:xfrm>
            <a:off x="1547664" y="6356350"/>
            <a:ext cx="6466840" cy="365125"/>
          </a:xfrm>
          <a:prstGeom prst="rect">
            <a:avLst/>
          </a:prstGeom>
        </p:spPr>
        <p:txBody>
          <a:bodyPr vert="horz" lIns="0" tIns="0" rIns="0" bIns="0" rtlCol="0" anchor="ctr"/>
          <a:lstStyle>
            <a:lvl1pPr algn="l">
              <a:defRPr sz="1200">
                <a:solidFill>
                  <a:schemeClr val="tx1"/>
                </a:solidFill>
              </a:defRPr>
            </a:lvl1pPr>
          </a:lstStyle>
          <a:p>
            <a:r>
              <a:rPr lang="de-DE"/>
              <a:t>Fußzeile Beispiel ı 1. Jänner 2022</a:t>
            </a:r>
            <a:endParaRPr lang="de-DE" dirty="0"/>
          </a:p>
        </p:txBody>
      </p:sp>
    </p:spTree>
    <p:extLst>
      <p:ext uri="{BB962C8B-B14F-4D97-AF65-F5344CB8AC3E}">
        <p14:creationId xmlns:p14="http://schemas.microsoft.com/office/powerpoint/2010/main" val="2305495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Zwei Inhalte">
    <p:spTree>
      <p:nvGrpSpPr>
        <p:cNvPr id="1" name=""/>
        <p:cNvGrpSpPr/>
        <p:nvPr/>
      </p:nvGrpSpPr>
      <p:grpSpPr>
        <a:xfrm>
          <a:off x="0" y="0"/>
          <a:ext cx="0" cy="0"/>
          <a:chOff x="0" y="0"/>
          <a:chExt cx="0" cy="0"/>
        </a:xfrm>
      </p:grpSpPr>
      <p:cxnSp>
        <p:nvCxnSpPr>
          <p:cNvPr id="5" name="Gerade Verbindung 7"/>
          <p:cNvCxnSpPr/>
          <p:nvPr/>
        </p:nvCxnSpPr>
        <p:spPr>
          <a:xfrm>
            <a:off x="624418" y="1268413"/>
            <a:ext cx="10943167" cy="0"/>
          </a:xfrm>
          <a:prstGeom prst="line">
            <a:avLst/>
          </a:prstGeom>
          <a:ln w="12700" cap="flat" cmpd="sng" algn="ctr">
            <a:solidFill>
              <a:schemeClr val="tx1">
                <a:lumMod val="75000"/>
                <a:lumOff val="25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Inhaltsplatzhalter 2"/>
          <p:cNvSpPr>
            <a:spLocks noGrp="1"/>
          </p:cNvSpPr>
          <p:nvPr>
            <p:ph sz="half" idx="1"/>
          </p:nvPr>
        </p:nvSpPr>
        <p:spPr>
          <a:xfrm>
            <a:off x="609600" y="1600201"/>
            <a:ext cx="53848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4" name="Inhaltsplatzhalter 3"/>
          <p:cNvSpPr>
            <a:spLocks noGrp="1"/>
          </p:cNvSpPr>
          <p:nvPr>
            <p:ph sz="half" idx="2"/>
          </p:nvPr>
        </p:nvSpPr>
        <p:spPr>
          <a:xfrm>
            <a:off x="6197600" y="1600201"/>
            <a:ext cx="53848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9" name="Titel 1"/>
          <p:cNvSpPr>
            <a:spLocks noGrp="1"/>
          </p:cNvSpPr>
          <p:nvPr>
            <p:ph type="title"/>
          </p:nvPr>
        </p:nvSpPr>
        <p:spPr>
          <a:xfrm>
            <a:off x="609600" y="782092"/>
            <a:ext cx="10972800" cy="414660"/>
          </a:xfrm>
        </p:spPr>
        <p:txBody>
          <a:bodyPr/>
          <a:lstStyle/>
          <a:p>
            <a:r>
              <a:rPr lang="de-DE"/>
              <a:t>Titelmasterformat durch Klicken bearbeiten</a:t>
            </a:r>
            <a:endParaRPr lang="de-AT" dirty="0"/>
          </a:p>
        </p:txBody>
      </p:sp>
      <p:sp>
        <p:nvSpPr>
          <p:cNvPr id="6" name="Datumsplatzhalter 3"/>
          <p:cNvSpPr>
            <a:spLocks noGrp="1"/>
          </p:cNvSpPr>
          <p:nvPr>
            <p:ph type="dt" sz="half" idx="10"/>
          </p:nvPr>
        </p:nvSpPr>
        <p:spPr/>
        <p:txBody>
          <a:bodyPr/>
          <a:lstStyle>
            <a:lvl1pPr>
              <a:defRPr/>
            </a:lvl1pPr>
          </a:lstStyle>
          <a:p>
            <a:pPr>
              <a:defRPr/>
            </a:pPr>
            <a:endParaRPr lang="de-AT" dirty="0"/>
          </a:p>
        </p:txBody>
      </p:sp>
      <p:sp>
        <p:nvSpPr>
          <p:cNvPr id="7" name="Fußzeilenplatzhalter 4"/>
          <p:cNvSpPr>
            <a:spLocks noGrp="1"/>
          </p:cNvSpPr>
          <p:nvPr>
            <p:ph type="ftr" sz="quarter" idx="11"/>
          </p:nvPr>
        </p:nvSpPr>
        <p:spPr/>
        <p:txBody>
          <a:bodyPr/>
          <a:lstStyle>
            <a:lvl1pPr>
              <a:defRPr/>
            </a:lvl1pPr>
          </a:lstStyle>
          <a:p>
            <a:pPr>
              <a:defRPr/>
            </a:pPr>
            <a:r>
              <a:rPr lang="de-DE"/>
              <a:t>Fußzeile Beispiel ı 1. Jänner 2022</a:t>
            </a:r>
            <a:endParaRPr lang="de-AT"/>
          </a:p>
        </p:txBody>
      </p:sp>
      <p:sp>
        <p:nvSpPr>
          <p:cNvPr id="8" name="Foliennummernplatzhalter 5"/>
          <p:cNvSpPr>
            <a:spLocks noGrp="1"/>
          </p:cNvSpPr>
          <p:nvPr>
            <p:ph type="sldNum" sz="quarter" idx="12"/>
          </p:nvPr>
        </p:nvSpPr>
        <p:spPr/>
        <p:txBody>
          <a:bodyPr/>
          <a:lstStyle>
            <a:lvl1pPr>
              <a:defRPr/>
            </a:lvl1pPr>
          </a:lstStyle>
          <a:p>
            <a:fld id="{3FCDC4CC-CBC5-4F19-8650-1B3E55EE80D8}" type="slidenum">
              <a:rPr lang="de-AT" altLang="de-DE"/>
              <a:pPr/>
              <a:t>‹Nr.›</a:t>
            </a:fld>
            <a:endParaRPr lang="de-AT" altLang="de-DE"/>
          </a:p>
        </p:txBody>
      </p:sp>
    </p:spTree>
    <p:extLst>
      <p:ext uri="{BB962C8B-B14F-4D97-AF65-F5344CB8AC3E}">
        <p14:creationId xmlns:p14="http://schemas.microsoft.com/office/powerpoint/2010/main" val="2043022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tandardfolie einfach mit Credi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BEEE30-E729-CD45-8D57-FF609FB4882B}"/>
              </a:ext>
            </a:extLst>
          </p:cNvPr>
          <p:cNvSpPr>
            <a:spLocks noGrp="1"/>
          </p:cNvSpPr>
          <p:nvPr>
            <p:ph type="title"/>
          </p:nvPr>
        </p:nvSpPr>
        <p:spPr>
          <a:xfrm>
            <a:off x="838200" y="365125"/>
            <a:ext cx="10515600" cy="1325563"/>
          </a:xfrm>
          <a:prstGeom prst="rect">
            <a:avLst/>
          </a:prstGeom>
        </p:spPr>
        <p:txBody>
          <a:bodyPr/>
          <a:lstStyle>
            <a:lvl1pPr>
              <a:lnSpc>
                <a:spcPct val="110000"/>
              </a:lnSpc>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965C0495-01B4-6542-A285-927622BA2A4B}"/>
              </a:ext>
            </a:extLst>
          </p:cNvPr>
          <p:cNvSpPr>
            <a:spLocks noGrp="1"/>
          </p:cNvSpPr>
          <p:nvPr>
            <p:ph idx="1"/>
          </p:nvPr>
        </p:nvSpPr>
        <p:spPr/>
        <p:txBody>
          <a:bodyPr>
            <a:normAutofit/>
          </a:bodyPr>
          <a:lstStyle>
            <a:lvl1pPr>
              <a:lnSpc>
                <a:spcPct val="110000"/>
              </a:lnSpc>
              <a:spcBef>
                <a:spcPts val="1400"/>
              </a:spcBef>
              <a:defRPr sz="2000"/>
            </a:lvl1pPr>
            <a:lvl2pPr>
              <a:lnSpc>
                <a:spcPct val="110000"/>
              </a:lnSpc>
              <a:defRPr sz="1800"/>
            </a:lvl2pPr>
            <a:lvl3pPr>
              <a:lnSpc>
                <a:spcPct val="110000"/>
              </a:lnSpc>
              <a:defRPr sz="1600"/>
            </a:lvl3pPr>
            <a:lvl4pPr>
              <a:lnSpc>
                <a:spcPct val="110000"/>
              </a:lnSpc>
              <a:defRPr sz="1400"/>
            </a:lvl4pPr>
            <a:lvl5pPr>
              <a:lnSpc>
                <a:spcPct val="110000"/>
              </a:lnSpc>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Foliennummernplatzhalter 5">
            <a:extLst>
              <a:ext uri="{FF2B5EF4-FFF2-40B4-BE49-F238E27FC236}">
                <a16:creationId xmlns:a16="http://schemas.microsoft.com/office/drawing/2014/main" id="{6C20000C-4445-374D-AF36-00BE772D3317}"/>
              </a:ext>
            </a:extLst>
          </p:cNvPr>
          <p:cNvSpPr>
            <a:spLocks noGrp="1"/>
          </p:cNvSpPr>
          <p:nvPr>
            <p:ph type="sldNum" sz="quarter" idx="4"/>
          </p:nvPr>
        </p:nvSpPr>
        <p:spPr>
          <a:xfrm>
            <a:off x="839789" y="6356350"/>
            <a:ext cx="583898" cy="365125"/>
          </a:xfrm>
          <a:prstGeom prst="rect">
            <a:avLst/>
          </a:prstGeom>
        </p:spPr>
        <p:txBody>
          <a:bodyPr vert="horz" lIns="0" tIns="0" rIns="0" bIns="0" rtlCol="0" anchor="ctr"/>
          <a:lstStyle>
            <a:lvl1pPr algn="l">
              <a:lnSpc>
                <a:spcPct val="110000"/>
              </a:lnSpc>
              <a:defRPr sz="1000" b="0">
                <a:solidFill>
                  <a:schemeClr val="tx1">
                    <a:tint val="75000"/>
                  </a:schemeClr>
                </a:solidFill>
                <a:latin typeface="Lucida Sans" panose="020B0602030504020204" pitchFamily="34" charset="77"/>
              </a:defRPr>
            </a:lvl1pPr>
          </a:lstStyle>
          <a:p>
            <a:fld id="{CDD6A526-6E93-4D44-80E5-3CEE2153CC52}" type="slidenum">
              <a:rPr lang="de-DE" smtClean="0"/>
              <a:pPr/>
              <a:t>‹Nr.›</a:t>
            </a:fld>
            <a:endParaRPr lang="de-DE" dirty="0"/>
          </a:p>
        </p:txBody>
      </p:sp>
      <p:sp>
        <p:nvSpPr>
          <p:cNvPr id="7" name="Fußzeilenplatzhalter 1">
            <a:extLst>
              <a:ext uri="{FF2B5EF4-FFF2-40B4-BE49-F238E27FC236}">
                <a16:creationId xmlns:a16="http://schemas.microsoft.com/office/drawing/2014/main" id="{02854C98-8580-5B46-9415-3A34673ED925}"/>
              </a:ext>
            </a:extLst>
          </p:cNvPr>
          <p:cNvSpPr>
            <a:spLocks noGrp="1"/>
          </p:cNvSpPr>
          <p:nvPr>
            <p:ph type="ftr" sz="quarter" idx="3"/>
          </p:nvPr>
        </p:nvSpPr>
        <p:spPr>
          <a:xfrm>
            <a:off x="1547664" y="6356350"/>
            <a:ext cx="6466840" cy="365125"/>
          </a:xfrm>
          <a:prstGeom prst="rect">
            <a:avLst/>
          </a:prstGeom>
        </p:spPr>
        <p:txBody>
          <a:bodyPr vert="horz" lIns="0" tIns="0" rIns="0" bIns="0" rtlCol="0" anchor="ctr"/>
          <a:lstStyle>
            <a:lvl1pPr algn="l">
              <a:defRPr sz="1200">
                <a:solidFill>
                  <a:schemeClr val="tx1">
                    <a:tint val="75000"/>
                  </a:schemeClr>
                </a:solidFill>
              </a:defRPr>
            </a:lvl1pPr>
          </a:lstStyle>
          <a:p>
            <a:r>
              <a:rPr lang="de-DE"/>
              <a:t>Fußzeile Beispiel ı 1. Jänner 2022</a:t>
            </a:r>
            <a:endParaRPr lang="de-DE" dirty="0"/>
          </a:p>
        </p:txBody>
      </p:sp>
      <p:sp>
        <p:nvSpPr>
          <p:cNvPr id="8" name="Textplatzhalter 10">
            <a:extLst>
              <a:ext uri="{FF2B5EF4-FFF2-40B4-BE49-F238E27FC236}">
                <a16:creationId xmlns:a16="http://schemas.microsoft.com/office/drawing/2014/main" id="{A879100A-8100-E049-87BF-9D25BEC7DA26}"/>
              </a:ext>
            </a:extLst>
          </p:cNvPr>
          <p:cNvSpPr>
            <a:spLocks noGrp="1"/>
          </p:cNvSpPr>
          <p:nvPr>
            <p:ph type="body" sz="quarter" idx="20" hasCustomPrompt="1"/>
          </p:nvPr>
        </p:nvSpPr>
        <p:spPr>
          <a:xfrm rot="16200000">
            <a:off x="9973996" y="3328758"/>
            <a:ext cx="3092739" cy="175372"/>
          </a:xfrm>
        </p:spPr>
        <p:txBody>
          <a:bodyPr anchor="t">
            <a:noAutofit/>
          </a:bodyPr>
          <a:lstStyle>
            <a:lvl1pPr marL="0" indent="0" algn="r">
              <a:buFontTx/>
              <a:buNone/>
              <a:defRPr sz="800"/>
            </a:lvl1pPr>
            <a:lvl2pPr marL="457200" indent="0" algn="r">
              <a:buFontTx/>
              <a:buNone/>
              <a:defRPr sz="1200"/>
            </a:lvl2pPr>
            <a:lvl3pPr marL="914400" indent="0" algn="r">
              <a:buFontTx/>
              <a:buNone/>
              <a:defRPr sz="1200"/>
            </a:lvl3pPr>
            <a:lvl4pPr marL="1371600" indent="0" algn="r">
              <a:buFontTx/>
              <a:buNone/>
              <a:defRPr sz="1200"/>
            </a:lvl4pPr>
            <a:lvl5pPr marL="1828800" indent="0" algn="r">
              <a:buFontTx/>
              <a:buNone/>
              <a:defRPr sz="1200"/>
            </a:lvl5pPr>
          </a:lstStyle>
          <a:p>
            <a:pPr lvl="0"/>
            <a:r>
              <a:rPr lang="de-DE" dirty="0"/>
              <a:t>© </a:t>
            </a:r>
            <a:r>
              <a:rPr lang="de-DE" dirty="0" err="1"/>
              <a:t>Fotocredit</a:t>
            </a:r>
            <a:r>
              <a:rPr lang="de-DE" dirty="0"/>
              <a:t> bzw. Quelle für Grafik</a:t>
            </a:r>
          </a:p>
        </p:txBody>
      </p:sp>
    </p:spTree>
    <p:extLst>
      <p:ext uri="{BB962C8B-B14F-4D97-AF65-F5344CB8AC3E}">
        <p14:creationId xmlns:p14="http://schemas.microsoft.com/office/powerpoint/2010/main" val="1376877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chemeClr val="accent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F87B4BD-71CD-487C-BBC2-9228AEDB42B6}"/>
              </a:ext>
            </a:extLst>
          </p:cNvPr>
          <p:cNvSpPr>
            <a:spLocks noGrp="1"/>
          </p:cNvSpPr>
          <p:nvPr>
            <p:ph type="title" hasCustomPrompt="1"/>
          </p:nvPr>
        </p:nvSpPr>
        <p:spPr>
          <a:xfrm>
            <a:off x="334963" y="2181225"/>
            <a:ext cx="6103938" cy="1548842"/>
          </a:xfrm>
        </p:spPr>
        <p:txBody>
          <a:bodyPr bIns="0"/>
          <a:lstStyle>
            <a:lvl1pPr>
              <a:defRPr sz="6000">
                <a:solidFill>
                  <a:schemeClr val="tx2"/>
                </a:solidFill>
              </a:defRPr>
            </a:lvl1pPr>
          </a:lstStyle>
          <a:p>
            <a:r>
              <a:rPr lang="de-DE" dirty="0"/>
              <a:t>Titel bearbeiten</a:t>
            </a:r>
            <a:endParaRPr lang="de-AT" dirty="0"/>
          </a:p>
        </p:txBody>
      </p:sp>
      <p:sp>
        <p:nvSpPr>
          <p:cNvPr id="7" name="Freeform 5">
            <a:extLst>
              <a:ext uri="{FF2B5EF4-FFF2-40B4-BE49-F238E27FC236}">
                <a16:creationId xmlns:a16="http://schemas.microsoft.com/office/drawing/2014/main" id="{8DF1FA82-44EE-4ACF-844C-1BA01DFDF5D3}"/>
              </a:ext>
            </a:extLst>
          </p:cNvPr>
          <p:cNvSpPr>
            <a:spLocks noEditPoints="1"/>
          </p:cNvSpPr>
          <p:nvPr userDrawn="1"/>
        </p:nvSpPr>
        <p:spPr bwMode="auto">
          <a:xfrm>
            <a:off x="6537324" y="679165"/>
            <a:ext cx="4975086" cy="6699535"/>
          </a:xfrm>
          <a:custGeom>
            <a:avLst/>
            <a:gdLst>
              <a:gd name="T0" fmla="*/ 131 w 551"/>
              <a:gd name="T1" fmla="*/ 2 h 744"/>
              <a:gd name="T2" fmla="*/ 85 w 551"/>
              <a:gd name="T3" fmla="*/ 39 h 744"/>
              <a:gd name="T4" fmla="*/ 123 w 551"/>
              <a:gd name="T5" fmla="*/ 85 h 744"/>
              <a:gd name="T6" fmla="*/ 168 w 551"/>
              <a:gd name="T7" fmla="*/ 47 h 744"/>
              <a:gd name="T8" fmla="*/ 131 w 551"/>
              <a:gd name="T9" fmla="*/ 2 h 744"/>
              <a:gd name="T10" fmla="*/ 168 w 551"/>
              <a:gd name="T11" fmla="*/ 43 h 744"/>
              <a:gd name="T12" fmla="*/ 127 w 551"/>
              <a:gd name="T13" fmla="*/ 2 h 744"/>
              <a:gd name="T14" fmla="*/ 85 w 551"/>
              <a:gd name="T15" fmla="*/ 43 h 744"/>
              <a:gd name="T16" fmla="*/ 127 w 551"/>
              <a:gd name="T17" fmla="*/ 85 h 744"/>
              <a:gd name="T18" fmla="*/ 168 w 551"/>
              <a:gd name="T19" fmla="*/ 43 h 744"/>
              <a:gd name="T20" fmla="*/ 440 w 551"/>
              <a:gd name="T21" fmla="*/ 174 h 744"/>
              <a:gd name="T22" fmla="*/ 495 w 551"/>
              <a:gd name="T23" fmla="*/ 154 h 744"/>
              <a:gd name="T24" fmla="*/ 475 w 551"/>
              <a:gd name="T25" fmla="*/ 99 h 744"/>
              <a:gd name="T26" fmla="*/ 420 w 551"/>
              <a:gd name="T27" fmla="*/ 119 h 744"/>
              <a:gd name="T28" fmla="*/ 440 w 551"/>
              <a:gd name="T29" fmla="*/ 174 h 744"/>
              <a:gd name="T30" fmla="*/ 238 w 551"/>
              <a:gd name="T31" fmla="*/ 744 h 744"/>
              <a:gd name="T32" fmla="*/ 170 w 551"/>
              <a:gd name="T33" fmla="*/ 143 h 744"/>
              <a:gd name="T34" fmla="*/ 231 w 551"/>
              <a:gd name="T35" fmla="*/ 596 h 744"/>
              <a:gd name="T36" fmla="*/ 347 w 551"/>
              <a:gd name="T37" fmla="*/ 207 h 744"/>
              <a:gd name="T38" fmla="*/ 231 w 551"/>
              <a:gd name="T39" fmla="*/ 596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1" h="744">
                <a:moveTo>
                  <a:pt x="131" y="2"/>
                </a:moveTo>
                <a:cubicBezTo>
                  <a:pt x="108" y="0"/>
                  <a:pt x="88" y="17"/>
                  <a:pt x="85" y="39"/>
                </a:cubicBezTo>
                <a:cubicBezTo>
                  <a:pt x="83" y="62"/>
                  <a:pt x="100" y="82"/>
                  <a:pt x="123" y="85"/>
                </a:cubicBezTo>
                <a:cubicBezTo>
                  <a:pt x="146" y="87"/>
                  <a:pt x="166" y="70"/>
                  <a:pt x="168" y="47"/>
                </a:cubicBezTo>
                <a:cubicBezTo>
                  <a:pt x="170" y="25"/>
                  <a:pt x="153" y="4"/>
                  <a:pt x="131" y="2"/>
                </a:cubicBezTo>
                <a:close/>
                <a:moveTo>
                  <a:pt x="168" y="43"/>
                </a:moveTo>
                <a:cubicBezTo>
                  <a:pt x="168" y="21"/>
                  <a:pt x="150" y="2"/>
                  <a:pt x="127" y="2"/>
                </a:cubicBezTo>
                <a:cubicBezTo>
                  <a:pt x="104" y="2"/>
                  <a:pt x="85" y="21"/>
                  <a:pt x="85" y="43"/>
                </a:cubicBezTo>
                <a:cubicBezTo>
                  <a:pt x="85" y="66"/>
                  <a:pt x="104" y="85"/>
                  <a:pt x="127" y="85"/>
                </a:cubicBezTo>
                <a:cubicBezTo>
                  <a:pt x="150" y="85"/>
                  <a:pt x="168" y="66"/>
                  <a:pt x="168" y="43"/>
                </a:cubicBezTo>
                <a:close/>
                <a:moveTo>
                  <a:pt x="440" y="174"/>
                </a:moveTo>
                <a:cubicBezTo>
                  <a:pt x="461" y="184"/>
                  <a:pt x="486" y="175"/>
                  <a:pt x="495" y="154"/>
                </a:cubicBezTo>
                <a:cubicBezTo>
                  <a:pt x="505" y="134"/>
                  <a:pt x="496" y="109"/>
                  <a:pt x="475" y="99"/>
                </a:cubicBezTo>
                <a:cubicBezTo>
                  <a:pt x="455" y="90"/>
                  <a:pt x="430" y="98"/>
                  <a:pt x="420" y="119"/>
                </a:cubicBezTo>
                <a:cubicBezTo>
                  <a:pt x="411" y="140"/>
                  <a:pt x="419" y="164"/>
                  <a:pt x="440" y="174"/>
                </a:cubicBezTo>
                <a:close/>
                <a:moveTo>
                  <a:pt x="238" y="744"/>
                </a:moveTo>
                <a:cubicBezTo>
                  <a:pt x="16" y="446"/>
                  <a:pt x="0" y="138"/>
                  <a:pt x="170" y="143"/>
                </a:cubicBezTo>
                <a:cubicBezTo>
                  <a:pt x="340" y="148"/>
                  <a:pt x="304" y="590"/>
                  <a:pt x="231" y="596"/>
                </a:cubicBezTo>
                <a:cubicBezTo>
                  <a:pt x="159" y="602"/>
                  <a:pt x="202" y="207"/>
                  <a:pt x="347" y="207"/>
                </a:cubicBezTo>
                <a:cubicBezTo>
                  <a:pt x="493" y="207"/>
                  <a:pt x="551" y="458"/>
                  <a:pt x="231" y="596"/>
                </a:cubicBezTo>
              </a:path>
            </a:pathLst>
          </a:custGeom>
          <a:noFill/>
          <a:ln w="3238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AT" dirty="0"/>
          </a:p>
        </p:txBody>
      </p:sp>
      <p:sp>
        <p:nvSpPr>
          <p:cNvPr id="13" name="Textplatzhalter 12">
            <a:extLst>
              <a:ext uri="{FF2B5EF4-FFF2-40B4-BE49-F238E27FC236}">
                <a16:creationId xmlns:a16="http://schemas.microsoft.com/office/drawing/2014/main" id="{BB568E26-2A50-449A-A1EB-B8613987C390}"/>
              </a:ext>
            </a:extLst>
          </p:cNvPr>
          <p:cNvSpPr>
            <a:spLocks noGrp="1"/>
          </p:cNvSpPr>
          <p:nvPr>
            <p:ph type="body" sz="quarter" idx="10" hasCustomPrompt="1"/>
          </p:nvPr>
        </p:nvSpPr>
        <p:spPr>
          <a:xfrm>
            <a:off x="334962" y="3597581"/>
            <a:ext cx="6103937" cy="1468438"/>
          </a:xfrm>
        </p:spPr>
        <p:txBody>
          <a:bodyPr tIns="0"/>
          <a:lstStyle>
            <a:lvl1pPr marL="0" indent="0">
              <a:buFontTx/>
              <a:buNone/>
              <a:defRPr sz="4000">
                <a:solidFill>
                  <a:schemeClr val="tx1"/>
                </a:solidFill>
              </a:defRPr>
            </a:lvl1pPr>
            <a:lvl2pPr marL="307975" indent="0">
              <a:buFontTx/>
              <a:buNone/>
              <a:defRPr/>
            </a:lvl2pPr>
            <a:lvl3pPr marL="582613" indent="0">
              <a:buFontTx/>
              <a:buNone/>
              <a:defRPr/>
            </a:lvl3pPr>
            <a:lvl4pPr marL="846138" indent="0">
              <a:buFontTx/>
              <a:buNone/>
              <a:defRPr/>
            </a:lvl4pPr>
            <a:lvl5pPr marL="1119188" indent="0">
              <a:buFontTx/>
              <a:buNone/>
              <a:defRPr/>
            </a:lvl5pPr>
          </a:lstStyle>
          <a:p>
            <a:pPr lvl="0"/>
            <a:r>
              <a:rPr lang="de-DE" dirty="0"/>
              <a:t>Untertitel bearbeiten</a:t>
            </a:r>
            <a:endParaRPr lang="de-AT" dirty="0"/>
          </a:p>
        </p:txBody>
      </p:sp>
      <p:pic>
        <p:nvPicPr>
          <p:cNvPr id="6" name="Grafik 5">
            <a:extLst>
              <a:ext uri="{FF2B5EF4-FFF2-40B4-BE49-F238E27FC236}">
                <a16:creationId xmlns:a16="http://schemas.microsoft.com/office/drawing/2014/main" id="{A172984A-00F3-4081-96D3-C0B5D3A49810}"/>
              </a:ext>
            </a:extLst>
          </p:cNvPr>
          <p:cNvPicPr>
            <a:picLocks noChangeAspect="1"/>
          </p:cNvPicPr>
          <p:nvPr userDrawn="1"/>
        </p:nvPicPr>
        <p:blipFill>
          <a:blip r:embed="rId2" cstate="print">
            <a:lum bright="-100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0341" y="5910351"/>
            <a:ext cx="2952000" cy="728566"/>
          </a:xfrm>
          <a:prstGeom prst="rect">
            <a:avLst/>
          </a:prstGeom>
        </p:spPr>
      </p:pic>
    </p:spTree>
    <p:extLst>
      <p:ext uri="{BB962C8B-B14F-4D97-AF65-F5344CB8AC3E}">
        <p14:creationId xmlns:p14="http://schemas.microsoft.com/office/powerpoint/2010/main" val="3114272635"/>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folie mit 1-zeiligem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1"/>
                </a:solidFill>
              </a:defRPr>
            </a:lvl1pPr>
          </a:lstStyle>
          <a:p>
            <a:r>
              <a:rPr lang="de-DE" dirty="0"/>
              <a:t>Titelmasterformat durch Klicken bearbeiten</a:t>
            </a:r>
          </a:p>
        </p:txBody>
      </p:sp>
      <p:sp>
        <p:nvSpPr>
          <p:cNvPr id="8" name="Textplatzhalter 7"/>
          <p:cNvSpPr>
            <a:spLocks noGrp="1"/>
          </p:cNvSpPr>
          <p:nvPr>
            <p:ph type="body" sz="quarter" idx="13"/>
          </p:nvPr>
        </p:nvSpPr>
        <p:spPr>
          <a:xfrm>
            <a:off x="719669" y="2164800"/>
            <a:ext cx="10638367" cy="3753600"/>
          </a:xfrm>
        </p:spPr>
        <p:txBody>
          <a:bodyPr/>
          <a:lstStyle/>
          <a:p>
            <a:pPr lvl="0"/>
            <a:r>
              <a:rPr lang="de-DE" dirty="0"/>
              <a:t>Textmasterformat bearbeiten</a:t>
            </a:r>
          </a:p>
          <a:p>
            <a:pPr lvl="1"/>
            <a:r>
              <a:rPr lang="de-DE" dirty="0"/>
              <a:t>Zweite Ebene</a:t>
            </a:r>
          </a:p>
          <a:p>
            <a:pPr lvl="2"/>
            <a:r>
              <a:rPr lang="de-DE" dirty="0"/>
              <a:t>Dritte Ebene</a:t>
            </a:r>
          </a:p>
        </p:txBody>
      </p:sp>
      <p:sp>
        <p:nvSpPr>
          <p:cNvPr id="4" name="Fußzeilenplatzhalter 3"/>
          <p:cNvSpPr>
            <a:spLocks noGrp="1"/>
          </p:cNvSpPr>
          <p:nvPr>
            <p:ph type="ftr" sz="quarter" idx="11"/>
          </p:nvPr>
        </p:nvSpPr>
        <p:spPr/>
        <p:txBody>
          <a:bodyPr/>
          <a:lstStyle/>
          <a:p>
            <a:r>
              <a:rPr lang="de-AT" dirty="0"/>
              <a:t>Präsentationstitel</a:t>
            </a:r>
          </a:p>
        </p:txBody>
      </p:sp>
      <p:sp>
        <p:nvSpPr>
          <p:cNvPr id="5" name="Foliennummernplatzhalter 4"/>
          <p:cNvSpPr>
            <a:spLocks noGrp="1"/>
          </p:cNvSpPr>
          <p:nvPr>
            <p:ph type="sldNum" sz="quarter" idx="12"/>
          </p:nvPr>
        </p:nvSpPr>
        <p:spPr>
          <a:xfrm>
            <a:off x="10272004" y="6387003"/>
            <a:ext cx="1086029" cy="266700"/>
          </a:xfrm>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983856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Standardfolie einfa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BEEE30-E729-CD45-8D57-FF609FB4882B}"/>
              </a:ext>
            </a:extLst>
          </p:cNvPr>
          <p:cNvSpPr>
            <a:spLocks noGrp="1"/>
          </p:cNvSpPr>
          <p:nvPr>
            <p:ph type="title"/>
          </p:nvPr>
        </p:nvSpPr>
        <p:spPr>
          <a:xfrm>
            <a:off x="612966" y="344660"/>
            <a:ext cx="10515600" cy="1325563"/>
          </a:xfrm>
          <a:prstGeom prst="rect">
            <a:avLst/>
          </a:prstGeom>
        </p:spPr>
        <p:txBody>
          <a:bodyPr/>
          <a:lstStyle>
            <a:lvl1pPr>
              <a:lnSpc>
                <a:spcPct val="110000"/>
              </a:lnSpc>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965C0495-01B4-6542-A285-927622BA2A4B}"/>
              </a:ext>
            </a:extLst>
          </p:cNvPr>
          <p:cNvSpPr>
            <a:spLocks noGrp="1"/>
          </p:cNvSpPr>
          <p:nvPr>
            <p:ph idx="1"/>
          </p:nvPr>
        </p:nvSpPr>
        <p:spPr/>
        <p:txBody>
          <a:bodyPr>
            <a:normAutofit/>
          </a:bodyPr>
          <a:lstStyle>
            <a:lvl1pPr>
              <a:lnSpc>
                <a:spcPct val="110000"/>
              </a:lnSpc>
              <a:spcBef>
                <a:spcPts val="1400"/>
              </a:spcBef>
              <a:defRPr sz="2000"/>
            </a:lvl1pPr>
            <a:lvl2pPr>
              <a:lnSpc>
                <a:spcPct val="110000"/>
              </a:lnSpc>
              <a:defRPr sz="1800"/>
            </a:lvl2pPr>
            <a:lvl3pPr>
              <a:lnSpc>
                <a:spcPct val="110000"/>
              </a:lnSpc>
              <a:defRPr sz="1600"/>
            </a:lvl3pPr>
            <a:lvl4pPr>
              <a:lnSpc>
                <a:spcPct val="110000"/>
              </a:lnSpc>
              <a:defRPr sz="1400"/>
            </a:lvl4pPr>
            <a:lvl5pPr>
              <a:lnSpc>
                <a:spcPct val="110000"/>
              </a:lnSpc>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Foliennummernplatzhalter 5">
            <a:extLst>
              <a:ext uri="{FF2B5EF4-FFF2-40B4-BE49-F238E27FC236}">
                <a16:creationId xmlns:a16="http://schemas.microsoft.com/office/drawing/2014/main" id="{6C20000C-4445-374D-AF36-00BE772D3317}"/>
              </a:ext>
            </a:extLst>
          </p:cNvPr>
          <p:cNvSpPr>
            <a:spLocks noGrp="1"/>
          </p:cNvSpPr>
          <p:nvPr>
            <p:ph type="sldNum" sz="quarter" idx="4"/>
          </p:nvPr>
        </p:nvSpPr>
        <p:spPr>
          <a:xfrm>
            <a:off x="839789" y="6356350"/>
            <a:ext cx="583898" cy="365125"/>
          </a:xfrm>
          <a:prstGeom prst="rect">
            <a:avLst/>
          </a:prstGeom>
        </p:spPr>
        <p:txBody>
          <a:bodyPr vert="horz" lIns="0" tIns="0" rIns="0" bIns="0" rtlCol="0" anchor="ctr"/>
          <a:lstStyle>
            <a:lvl1pPr algn="l">
              <a:lnSpc>
                <a:spcPct val="110000"/>
              </a:lnSpc>
              <a:defRPr sz="1000" b="0">
                <a:solidFill>
                  <a:schemeClr val="tx1">
                    <a:tint val="75000"/>
                  </a:schemeClr>
                </a:solidFill>
                <a:latin typeface="Lucida Sans" panose="020B0602030504020204" pitchFamily="34" charset="77"/>
              </a:defRPr>
            </a:lvl1pPr>
          </a:lstStyle>
          <a:p>
            <a:fld id="{CDD6A526-6E93-4D44-80E5-3CEE2153CC52}" type="slidenum">
              <a:rPr lang="de-DE" smtClean="0"/>
              <a:pPr/>
              <a:t>‹Nr.›</a:t>
            </a:fld>
            <a:endParaRPr lang="de-DE" dirty="0"/>
          </a:p>
        </p:txBody>
      </p:sp>
      <p:sp>
        <p:nvSpPr>
          <p:cNvPr id="7" name="Fußzeilenplatzhalter 1">
            <a:extLst>
              <a:ext uri="{FF2B5EF4-FFF2-40B4-BE49-F238E27FC236}">
                <a16:creationId xmlns:a16="http://schemas.microsoft.com/office/drawing/2014/main" id="{02854C98-8580-5B46-9415-3A34673ED925}"/>
              </a:ext>
            </a:extLst>
          </p:cNvPr>
          <p:cNvSpPr>
            <a:spLocks noGrp="1"/>
          </p:cNvSpPr>
          <p:nvPr>
            <p:ph type="ftr" sz="quarter" idx="3"/>
          </p:nvPr>
        </p:nvSpPr>
        <p:spPr>
          <a:xfrm>
            <a:off x="1547664" y="6356350"/>
            <a:ext cx="6466840" cy="365125"/>
          </a:xfrm>
          <a:prstGeom prst="rect">
            <a:avLst/>
          </a:prstGeom>
        </p:spPr>
        <p:txBody>
          <a:bodyPr vert="horz" lIns="0" tIns="0" rIns="0" bIns="0" rtlCol="0" anchor="ctr"/>
          <a:lstStyle>
            <a:lvl1pPr algn="l">
              <a:defRPr sz="1200">
                <a:solidFill>
                  <a:schemeClr val="tx1">
                    <a:tint val="75000"/>
                  </a:schemeClr>
                </a:solidFill>
              </a:defRPr>
            </a:lvl1pPr>
          </a:lstStyle>
          <a:p>
            <a:r>
              <a:rPr lang="de-DE"/>
              <a:t>Fußzeile Beispiel ı 1. Jänner 2022</a:t>
            </a:r>
            <a:endParaRPr lang="de-DE" dirty="0"/>
          </a:p>
        </p:txBody>
      </p:sp>
    </p:spTree>
    <p:extLst>
      <p:ext uri="{BB962C8B-B14F-4D97-AF65-F5344CB8AC3E}">
        <p14:creationId xmlns:p14="http://schemas.microsoft.com/office/powerpoint/2010/main" val="2638624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39045C0-B1E8-4F73-BD89-55CB280011D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6" name="Foliennummernplatzhalter 5">
            <a:extLst>
              <a:ext uri="{FF2B5EF4-FFF2-40B4-BE49-F238E27FC236}">
                <a16:creationId xmlns:a16="http://schemas.microsoft.com/office/drawing/2014/main" id="{8811D306-2358-4AEC-94FE-AEA3C6B94DF5}"/>
              </a:ext>
            </a:extLst>
          </p:cNvPr>
          <p:cNvSpPr>
            <a:spLocks noGrp="1"/>
          </p:cNvSpPr>
          <p:nvPr>
            <p:ph type="sldNum" sz="quarter" idx="12"/>
          </p:nvPr>
        </p:nvSpPr>
        <p:spPr/>
        <p:txBody>
          <a:bodyPr/>
          <a:lstStyle/>
          <a:p>
            <a:fld id="{863C3C52-E662-4D09-A499-1E6BB2C6D947}" type="slidenum">
              <a:rPr lang="de-AT" smtClean="0"/>
              <a:t>‹Nr.›</a:t>
            </a:fld>
            <a:endParaRPr lang="de-AT"/>
          </a:p>
        </p:txBody>
      </p:sp>
      <p:sp>
        <p:nvSpPr>
          <p:cNvPr id="8" name="Textplatzhalter 10">
            <a:extLst>
              <a:ext uri="{FF2B5EF4-FFF2-40B4-BE49-F238E27FC236}">
                <a16:creationId xmlns:a16="http://schemas.microsoft.com/office/drawing/2014/main" id="{2CE80E84-C6F4-4014-98EC-C42777336D93}"/>
              </a:ext>
            </a:extLst>
          </p:cNvPr>
          <p:cNvSpPr>
            <a:spLocks noGrp="1"/>
          </p:cNvSpPr>
          <p:nvPr>
            <p:ph type="body" sz="quarter" idx="14" hasCustomPrompt="1"/>
          </p:nvPr>
        </p:nvSpPr>
        <p:spPr>
          <a:xfrm>
            <a:off x="8157937" y="274974"/>
            <a:ext cx="3699101" cy="330200"/>
          </a:xfrm>
        </p:spPr>
        <p:txBody>
          <a:bodyPr anchor="b"/>
          <a:lstStyle>
            <a:lvl1pPr marL="0" indent="0" algn="r">
              <a:buNone/>
              <a:defRPr sz="1800">
                <a:solidFill>
                  <a:schemeClr val="tx2"/>
                </a:solidFill>
              </a:defRPr>
            </a:lvl1pPr>
          </a:lstStyle>
          <a:p>
            <a:r>
              <a:rPr lang="de-AT" dirty="0"/>
              <a:t>Titel oder Kapitel</a:t>
            </a:r>
          </a:p>
        </p:txBody>
      </p:sp>
      <p:sp>
        <p:nvSpPr>
          <p:cNvPr id="7" name="Titel 6">
            <a:extLst>
              <a:ext uri="{FF2B5EF4-FFF2-40B4-BE49-F238E27FC236}">
                <a16:creationId xmlns:a16="http://schemas.microsoft.com/office/drawing/2014/main" id="{929C84FC-6BE2-45DA-B9BF-1FF8133CAB1D}"/>
              </a:ext>
            </a:extLst>
          </p:cNvPr>
          <p:cNvSpPr>
            <a:spLocks noGrp="1"/>
          </p:cNvSpPr>
          <p:nvPr>
            <p:ph type="title"/>
          </p:nvPr>
        </p:nvSpPr>
        <p:spPr/>
        <p:txBody>
          <a:bodyPr/>
          <a:lstStyle/>
          <a:p>
            <a:r>
              <a:rPr lang="de-DE"/>
              <a:t>Mastertitelformat bearbeiten</a:t>
            </a:r>
            <a:endParaRPr lang="de-AT" dirty="0"/>
          </a:p>
        </p:txBody>
      </p:sp>
    </p:spTree>
    <p:extLst>
      <p:ext uri="{BB962C8B-B14F-4D97-AF65-F5344CB8AC3E}">
        <p14:creationId xmlns:p14="http://schemas.microsoft.com/office/powerpoint/2010/main" val="331711579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mit Bild">
    <p:bg>
      <p:bgPr>
        <a:solidFill>
          <a:schemeClr val="tx2"/>
        </a:solidFill>
        <a:effectLst/>
      </p:bgPr>
    </p:bg>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DA62DA86-5245-415F-92EA-E1D9BFF6D37C}"/>
              </a:ext>
            </a:extLst>
          </p:cNvPr>
          <p:cNvSpPr>
            <a:spLocks noGrp="1"/>
          </p:cNvSpPr>
          <p:nvPr>
            <p:ph type="pic" sz="quarter" idx="13" hasCustomPrompt="1"/>
          </p:nvPr>
        </p:nvSpPr>
        <p:spPr>
          <a:xfrm>
            <a:off x="-1" y="1"/>
            <a:ext cx="12191999" cy="3429000"/>
          </a:xfrm>
          <a:solidFill>
            <a:schemeClr val="accent5">
              <a:lumMod val="20000"/>
              <a:lumOff val="80000"/>
            </a:schemeClr>
          </a:solidFill>
        </p:spPr>
        <p:txBody>
          <a:bodyPr anchor="ctr"/>
          <a:lstStyle>
            <a:lvl1pPr marL="0" indent="0" algn="ctr">
              <a:buNone/>
              <a:defRPr sz="1400"/>
            </a:lvl1pPr>
          </a:lstStyle>
          <a:p>
            <a:r>
              <a:rPr lang="de-AT" dirty="0"/>
              <a:t>Klicke auf das Symbol, um ein Bild einzufügen.</a:t>
            </a:r>
          </a:p>
          <a:p>
            <a:endParaRPr lang="de-AT" dirty="0"/>
          </a:p>
          <a:p>
            <a:endParaRPr lang="de-AT" dirty="0"/>
          </a:p>
        </p:txBody>
      </p:sp>
      <p:sp>
        <p:nvSpPr>
          <p:cNvPr id="5" name="Titel 4">
            <a:extLst>
              <a:ext uri="{FF2B5EF4-FFF2-40B4-BE49-F238E27FC236}">
                <a16:creationId xmlns:a16="http://schemas.microsoft.com/office/drawing/2014/main" id="{F3C5136B-2C43-4355-ACCB-C33E3F868B6B}"/>
              </a:ext>
            </a:extLst>
          </p:cNvPr>
          <p:cNvSpPr>
            <a:spLocks noGrp="1"/>
          </p:cNvSpPr>
          <p:nvPr>
            <p:ph type="title"/>
          </p:nvPr>
        </p:nvSpPr>
        <p:spPr>
          <a:xfrm>
            <a:off x="334962" y="5001063"/>
            <a:ext cx="9070295" cy="640234"/>
          </a:xfrm>
        </p:spPr>
        <p:txBody>
          <a:bodyPr/>
          <a:lstStyle>
            <a:lvl1pPr>
              <a:defRPr sz="4800">
                <a:solidFill>
                  <a:schemeClr val="accent1"/>
                </a:solidFill>
              </a:defRPr>
            </a:lvl1pPr>
          </a:lstStyle>
          <a:p>
            <a:r>
              <a:rPr lang="de-DE" dirty="0"/>
              <a:t>Mastertitelformat bearbeiten</a:t>
            </a:r>
            <a:endParaRPr lang="de-AT" dirty="0"/>
          </a:p>
        </p:txBody>
      </p:sp>
      <p:sp>
        <p:nvSpPr>
          <p:cNvPr id="10" name="Freeform 5">
            <a:extLst>
              <a:ext uri="{FF2B5EF4-FFF2-40B4-BE49-F238E27FC236}">
                <a16:creationId xmlns:a16="http://schemas.microsoft.com/office/drawing/2014/main" id="{A77A5161-890D-41E2-A382-08A660E56A8E}"/>
              </a:ext>
            </a:extLst>
          </p:cNvPr>
          <p:cNvSpPr>
            <a:spLocks noEditPoints="1"/>
          </p:cNvSpPr>
          <p:nvPr userDrawn="1"/>
        </p:nvSpPr>
        <p:spPr bwMode="auto">
          <a:xfrm>
            <a:off x="9772628" y="4086734"/>
            <a:ext cx="2216171" cy="2984334"/>
          </a:xfrm>
          <a:custGeom>
            <a:avLst/>
            <a:gdLst>
              <a:gd name="T0" fmla="*/ 131 w 551"/>
              <a:gd name="T1" fmla="*/ 2 h 744"/>
              <a:gd name="T2" fmla="*/ 85 w 551"/>
              <a:gd name="T3" fmla="*/ 39 h 744"/>
              <a:gd name="T4" fmla="*/ 123 w 551"/>
              <a:gd name="T5" fmla="*/ 85 h 744"/>
              <a:gd name="T6" fmla="*/ 168 w 551"/>
              <a:gd name="T7" fmla="*/ 47 h 744"/>
              <a:gd name="T8" fmla="*/ 131 w 551"/>
              <a:gd name="T9" fmla="*/ 2 h 744"/>
              <a:gd name="T10" fmla="*/ 168 w 551"/>
              <a:gd name="T11" fmla="*/ 43 h 744"/>
              <a:gd name="T12" fmla="*/ 127 w 551"/>
              <a:gd name="T13" fmla="*/ 2 h 744"/>
              <a:gd name="T14" fmla="*/ 85 w 551"/>
              <a:gd name="T15" fmla="*/ 43 h 744"/>
              <a:gd name="T16" fmla="*/ 127 w 551"/>
              <a:gd name="T17" fmla="*/ 85 h 744"/>
              <a:gd name="T18" fmla="*/ 168 w 551"/>
              <a:gd name="T19" fmla="*/ 43 h 744"/>
              <a:gd name="T20" fmla="*/ 440 w 551"/>
              <a:gd name="T21" fmla="*/ 174 h 744"/>
              <a:gd name="T22" fmla="*/ 495 w 551"/>
              <a:gd name="T23" fmla="*/ 154 h 744"/>
              <a:gd name="T24" fmla="*/ 475 w 551"/>
              <a:gd name="T25" fmla="*/ 99 h 744"/>
              <a:gd name="T26" fmla="*/ 420 w 551"/>
              <a:gd name="T27" fmla="*/ 119 h 744"/>
              <a:gd name="T28" fmla="*/ 440 w 551"/>
              <a:gd name="T29" fmla="*/ 174 h 744"/>
              <a:gd name="T30" fmla="*/ 238 w 551"/>
              <a:gd name="T31" fmla="*/ 744 h 744"/>
              <a:gd name="T32" fmla="*/ 170 w 551"/>
              <a:gd name="T33" fmla="*/ 143 h 744"/>
              <a:gd name="T34" fmla="*/ 231 w 551"/>
              <a:gd name="T35" fmla="*/ 596 h 744"/>
              <a:gd name="T36" fmla="*/ 347 w 551"/>
              <a:gd name="T37" fmla="*/ 207 h 744"/>
              <a:gd name="T38" fmla="*/ 231 w 551"/>
              <a:gd name="T39" fmla="*/ 596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1" h="744">
                <a:moveTo>
                  <a:pt x="131" y="2"/>
                </a:moveTo>
                <a:cubicBezTo>
                  <a:pt x="108" y="0"/>
                  <a:pt x="88" y="17"/>
                  <a:pt x="85" y="39"/>
                </a:cubicBezTo>
                <a:cubicBezTo>
                  <a:pt x="83" y="62"/>
                  <a:pt x="100" y="82"/>
                  <a:pt x="123" y="85"/>
                </a:cubicBezTo>
                <a:cubicBezTo>
                  <a:pt x="146" y="87"/>
                  <a:pt x="166" y="70"/>
                  <a:pt x="168" y="47"/>
                </a:cubicBezTo>
                <a:cubicBezTo>
                  <a:pt x="170" y="25"/>
                  <a:pt x="153" y="4"/>
                  <a:pt x="131" y="2"/>
                </a:cubicBezTo>
                <a:close/>
                <a:moveTo>
                  <a:pt x="168" y="43"/>
                </a:moveTo>
                <a:cubicBezTo>
                  <a:pt x="168" y="21"/>
                  <a:pt x="150" y="2"/>
                  <a:pt x="127" y="2"/>
                </a:cubicBezTo>
                <a:cubicBezTo>
                  <a:pt x="104" y="2"/>
                  <a:pt x="85" y="21"/>
                  <a:pt x="85" y="43"/>
                </a:cubicBezTo>
                <a:cubicBezTo>
                  <a:pt x="85" y="66"/>
                  <a:pt x="104" y="85"/>
                  <a:pt x="127" y="85"/>
                </a:cubicBezTo>
                <a:cubicBezTo>
                  <a:pt x="150" y="85"/>
                  <a:pt x="168" y="66"/>
                  <a:pt x="168" y="43"/>
                </a:cubicBezTo>
                <a:close/>
                <a:moveTo>
                  <a:pt x="440" y="174"/>
                </a:moveTo>
                <a:cubicBezTo>
                  <a:pt x="461" y="184"/>
                  <a:pt x="486" y="175"/>
                  <a:pt x="495" y="154"/>
                </a:cubicBezTo>
                <a:cubicBezTo>
                  <a:pt x="505" y="134"/>
                  <a:pt x="496" y="109"/>
                  <a:pt x="475" y="99"/>
                </a:cubicBezTo>
                <a:cubicBezTo>
                  <a:pt x="455" y="90"/>
                  <a:pt x="430" y="98"/>
                  <a:pt x="420" y="119"/>
                </a:cubicBezTo>
                <a:cubicBezTo>
                  <a:pt x="411" y="140"/>
                  <a:pt x="419" y="164"/>
                  <a:pt x="440" y="174"/>
                </a:cubicBezTo>
                <a:close/>
                <a:moveTo>
                  <a:pt x="238" y="744"/>
                </a:moveTo>
                <a:cubicBezTo>
                  <a:pt x="16" y="446"/>
                  <a:pt x="0" y="138"/>
                  <a:pt x="170" y="143"/>
                </a:cubicBezTo>
                <a:cubicBezTo>
                  <a:pt x="340" y="148"/>
                  <a:pt x="304" y="590"/>
                  <a:pt x="231" y="596"/>
                </a:cubicBezTo>
                <a:cubicBezTo>
                  <a:pt x="159" y="602"/>
                  <a:pt x="202" y="207"/>
                  <a:pt x="347" y="207"/>
                </a:cubicBezTo>
                <a:cubicBezTo>
                  <a:pt x="493" y="207"/>
                  <a:pt x="551" y="458"/>
                  <a:pt x="231" y="596"/>
                </a:cubicBezTo>
              </a:path>
            </a:pathLst>
          </a:custGeom>
          <a:noFill/>
          <a:ln w="146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AT" dirty="0"/>
          </a:p>
        </p:txBody>
      </p:sp>
      <p:sp>
        <p:nvSpPr>
          <p:cNvPr id="11" name="Textplatzhalter 10">
            <a:extLst>
              <a:ext uri="{FF2B5EF4-FFF2-40B4-BE49-F238E27FC236}">
                <a16:creationId xmlns:a16="http://schemas.microsoft.com/office/drawing/2014/main" id="{D595F692-EE37-45CE-B40E-A57ED7195DF2}"/>
              </a:ext>
            </a:extLst>
          </p:cNvPr>
          <p:cNvSpPr>
            <a:spLocks noGrp="1"/>
          </p:cNvSpPr>
          <p:nvPr>
            <p:ph type="body" sz="quarter" idx="14" hasCustomPrompt="1"/>
          </p:nvPr>
        </p:nvSpPr>
        <p:spPr>
          <a:xfrm>
            <a:off x="6717620" y="6297190"/>
            <a:ext cx="2687637" cy="330200"/>
          </a:xfrm>
        </p:spPr>
        <p:txBody>
          <a:bodyPr anchor="b"/>
          <a:lstStyle>
            <a:lvl1pPr marL="0" indent="0" algn="r">
              <a:buNone/>
              <a:defRPr sz="1800">
                <a:solidFill>
                  <a:schemeClr val="accent1"/>
                </a:solidFill>
              </a:defRPr>
            </a:lvl1pPr>
          </a:lstStyle>
          <a:p>
            <a:pPr lvl="0"/>
            <a:r>
              <a:rPr lang="de-DE" dirty="0"/>
              <a:t>Ort, Datum</a:t>
            </a:r>
            <a:endParaRPr lang="de-AT" dirty="0"/>
          </a:p>
        </p:txBody>
      </p:sp>
      <p:pic>
        <p:nvPicPr>
          <p:cNvPr id="7" name="Grafik 6">
            <a:extLst>
              <a:ext uri="{FF2B5EF4-FFF2-40B4-BE49-F238E27FC236}">
                <a16:creationId xmlns:a16="http://schemas.microsoft.com/office/drawing/2014/main" id="{126A9012-D804-4020-A3BA-BF5268F9DB2A}"/>
              </a:ext>
            </a:extLst>
          </p:cNvPr>
          <p:cNvPicPr>
            <a:picLocks noChangeAspect="1"/>
          </p:cNvPicPr>
          <p:nvPr userDrawn="1"/>
        </p:nvPicPr>
        <p:blipFill>
          <a:blip r:embed="rId2"/>
          <a:stretch>
            <a:fillRect/>
          </a:stretch>
        </p:blipFill>
        <p:spPr>
          <a:xfrm>
            <a:off x="236157" y="3724429"/>
            <a:ext cx="2528597" cy="399450"/>
          </a:xfrm>
          <a:prstGeom prst="rect">
            <a:avLst/>
          </a:prstGeom>
        </p:spPr>
      </p:pic>
      <p:pic>
        <p:nvPicPr>
          <p:cNvPr id="9" name="Grafik 8">
            <a:extLst>
              <a:ext uri="{FF2B5EF4-FFF2-40B4-BE49-F238E27FC236}">
                <a16:creationId xmlns:a16="http://schemas.microsoft.com/office/drawing/2014/main" id="{7302183B-C52E-41C8-B95E-5965C93B3353}"/>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0341" y="5910351"/>
            <a:ext cx="2952000" cy="728566"/>
          </a:xfrm>
          <a:prstGeom prst="rect">
            <a:avLst/>
          </a:prstGeom>
        </p:spPr>
      </p:pic>
    </p:spTree>
    <p:extLst>
      <p:ext uri="{BB962C8B-B14F-4D97-AF65-F5344CB8AC3E}">
        <p14:creationId xmlns:p14="http://schemas.microsoft.com/office/powerpoint/2010/main" val="295890691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folie">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8DF1FA82-44EE-4ACF-844C-1BA01DFDF5D3}"/>
              </a:ext>
            </a:extLst>
          </p:cNvPr>
          <p:cNvSpPr>
            <a:spLocks noEditPoints="1"/>
          </p:cNvSpPr>
          <p:nvPr userDrawn="1"/>
        </p:nvSpPr>
        <p:spPr bwMode="auto">
          <a:xfrm>
            <a:off x="8327086" y="2114550"/>
            <a:ext cx="3744123" cy="5041900"/>
          </a:xfrm>
          <a:custGeom>
            <a:avLst/>
            <a:gdLst>
              <a:gd name="T0" fmla="*/ 131 w 551"/>
              <a:gd name="T1" fmla="*/ 2 h 744"/>
              <a:gd name="T2" fmla="*/ 85 w 551"/>
              <a:gd name="T3" fmla="*/ 39 h 744"/>
              <a:gd name="T4" fmla="*/ 123 w 551"/>
              <a:gd name="T5" fmla="*/ 85 h 744"/>
              <a:gd name="T6" fmla="*/ 168 w 551"/>
              <a:gd name="T7" fmla="*/ 47 h 744"/>
              <a:gd name="T8" fmla="*/ 131 w 551"/>
              <a:gd name="T9" fmla="*/ 2 h 744"/>
              <a:gd name="T10" fmla="*/ 168 w 551"/>
              <a:gd name="T11" fmla="*/ 43 h 744"/>
              <a:gd name="T12" fmla="*/ 127 w 551"/>
              <a:gd name="T13" fmla="*/ 2 h 744"/>
              <a:gd name="T14" fmla="*/ 85 w 551"/>
              <a:gd name="T15" fmla="*/ 43 h 744"/>
              <a:gd name="T16" fmla="*/ 127 w 551"/>
              <a:gd name="T17" fmla="*/ 85 h 744"/>
              <a:gd name="T18" fmla="*/ 168 w 551"/>
              <a:gd name="T19" fmla="*/ 43 h 744"/>
              <a:gd name="T20" fmla="*/ 440 w 551"/>
              <a:gd name="T21" fmla="*/ 174 h 744"/>
              <a:gd name="T22" fmla="*/ 495 w 551"/>
              <a:gd name="T23" fmla="*/ 154 h 744"/>
              <a:gd name="T24" fmla="*/ 475 w 551"/>
              <a:gd name="T25" fmla="*/ 99 h 744"/>
              <a:gd name="T26" fmla="*/ 420 w 551"/>
              <a:gd name="T27" fmla="*/ 119 h 744"/>
              <a:gd name="T28" fmla="*/ 440 w 551"/>
              <a:gd name="T29" fmla="*/ 174 h 744"/>
              <a:gd name="T30" fmla="*/ 238 w 551"/>
              <a:gd name="T31" fmla="*/ 744 h 744"/>
              <a:gd name="T32" fmla="*/ 170 w 551"/>
              <a:gd name="T33" fmla="*/ 143 h 744"/>
              <a:gd name="T34" fmla="*/ 231 w 551"/>
              <a:gd name="T35" fmla="*/ 596 h 744"/>
              <a:gd name="T36" fmla="*/ 347 w 551"/>
              <a:gd name="T37" fmla="*/ 207 h 744"/>
              <a:gd name="T38" fmla="*/ 231 w 551"/>
              <a:gd name="T39" fmla="*/ 596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1" h="744">
                <a:moveTo>
                  <a:pt x="131" y="2"/>
                </a:moveTo>
                <a:cubicBezTo>
                  <a:pt x="108" y="0"/>
                  <a:pt x="88" y="17"/>
                  <a:pt x="85" y="39"/>
                </a:cubicBezTo>
                <a:cubicBezTo>
                  <a:pt x="83" y="62"/>
                  <a:pt x="100" y="82"/>
                  <a:pt x="123" y="85"/>
                </a:cubicBezTo>
                <a:cubicBezTo>
                  <a:pt x="146" y="87"/>
                  <a:pt x="166" y="70"/>
                  <a:pt x="168" y="47"/>
                </a:cubicBezTo>
                <a:cubicBezTo>
                  <a:pt x="170" y="25"/>
                  <a:pt x="153" y="4"/>
                  <a:pt x="131" y="2"/>
                </a:cubicBezTo>
                <a:close/>
                <a:moveTo>
                  <a:pt x="168" y="43"/>
                </a:moveTo>
                <a:cubicBezTo>
                  <a:pt x="168" y="21"/>
                  <a:pt x="150" y="2"/>
                  <a:pt x="127" y="2"/>
                </a:cubicBezTo>
                <a:cubicBezTo>
                  <a:pt x="104" y="2"/>
                  <a:pt x="85" y="21"/>
                  <a:pt x="85" y="43"/>
                </a:cubicBezTo>
                <a:cubicBezTo>
                  <a:pt x="85" y="66"/>
                  <a:pt x="104" y="85"/>
                  <a:pt x="127" y="85"/>
                </a:cubicBezTo>
                <a:cubicBezTo>
                  <a:pt x="150" y="85"/>
                  <a:pt x="168" y="66"/>
                  <a:pt x="168" y="43"/>
                </a:cubicBezTo>
                <a:close/>
                <a:moveTo>
                  <a:pt x="440" y="174"/>
                </a:moveTo>
                <a:cubicBezTo>
                  <a:pt x="461" y="184"/>
                  <a:pt x="486" y="175"/>
                  <a:pt x="495" y="154"/>
                </a:cubicBezTo>
                <a:cubicBezTo>
                  <a:pt x="505" y="134"/>
                  <a:pt x="496" y="109"/>
                  <a:pt x="475" y="99"/>
                </a:cubicBezTo>
                <a:cubicBezTo>
                  <a:pt x="455" y="90"/>
                  <a:pt x="430" y="98"/>
                  <a:pt x="420" y="119"/>
                </a:cubicBezTo>
                <a:cubicBezTo>
                  <a:pt x="411" y="140"/>
                  <a:pt x="419" y="164"/>
                  <a:pt x="440" y="174"/>
                </a:cubicBezTo>
                <a:close/>
                <a:moveTo>
                  <a:pt x="238" y="744"/>
                </a:moveTo>
                <a:cubicBezTo>
                  <a:pt x="16" y="446"/>
                  <a:pt x="0" y="138"/>
                  <a:pt x="170" y="143"/>
                </a:cubicBezTo>
                <a:cubicBezTo>
                  <a:pt x="340" y="148"/>
                  <a:pt x="304" y="590"/>
                  <a:pt x="231" y="596"/>
                </a:cubicBezTo>
                <a:cubicBezTo>
                  <a:pt x="159" y="602"/>
                  <a:pt x="202" y="207"/>
                  <a:pt x="347" y="207"/>
                </a:cubicBezTo>
                <a:cubicBezTo>
                  <a:pt x="493" y="207"/>
                  <a:pt x="551" y="458"/>
                  <a:pt x="231" y="596"/>
                </a:cubicBezTo>
              </a:path>
            </a:pathLst>
          </a:custGeom>
          <a:noFill/>
          <a:ln w="266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de-AT" dirty="0"/>
          </a:p>
        </p:txBody>
      </p:sp>
      <p:sp>
        <p:nvSpPr>
          <p:cNvPr id="6" name="Foliennummernplatzhalter 5">
            <a:extLst>
              <a:ext uri="{FF2B5EF4-FFF2-40B4-BE49-F238E27FC236}">
                <a16:creationId xmlns:a16="http://schemas.microsoft.com/office/drawing/2014/main" id="{43AFD3FA-7E8F-4719-B854-95D3E84B798E}"/>
              </a:ext>
            </a:extLst>
          </p:cNvPr>
          <p:cNvSpPr>
            <a:spLocks noGrp="1"/>
          </p:cNvSpPr>
          <p:nvPr>
            <p:ph type="sldNum" sz="quarter" idx="12"/>
          </p:nvPr>
        </p:nvSpPr>
        <p:spPr/>
        <p:txBody>
          <a:bodyPr/>
          <a:lstStyle/>
          <a:p>
            <a:fld id="{863C3C52-E662-4D09-A499-1E6BB2C6D947}" type="slidenum">
              <a:rPr lang="de-AT" smtClean="0"/>
              <a:pPr/>
              <a:t>‹Nr.›</a:t>
            </a:fld>
            <a:endParaRPr lang="de-AT"/>
          </a:p>
        </p:txBody>
      </p:sp>
      <p:sp>
        <p:nvSpPr>
          <p:cNvPr id="12" name="Textplatzhalter 10">
            <a:extLst>
              <a:ext uri="{FF2B5EF4-FFF2-40B4-BE49-F238E27FC236}">
                <a16:creationId xmlns:a16="http://schemas.microsoft.com/office/drawing/2014/main" id="{1C8D52BD-E559-4DA8-B590-CEC100C560F9}"/>
              </a:ext>
            </a:extLst>
          </p:cNvPr>
          <p:cNvSpPr>
            <a:spLocks noGrp="1"/>
          </p:cNvSpPr>
          <p:nvPr>
            <p:ph type="body" sz="quarter" idx="14" hasCustomPrompt="1"/>
          </p:nvPr>
        </p:nvSpPr>
        <p:spPr>
          <a:xfrm>
            <a:off x="8157937" y="274974"/>
            <a:ext cx="3699101" cy="330200"/>
          </a:xfrm>
        </p:spPr>
        <p:txBody>
          <a:bodyPr anchor="b"/>
          <a:lstStyle>
            <a:lvl1pPr marL="0" indent="0" algn="r">
              <a:buNone/>
              <a:defRPr sz="1800">
                <a:solidFill>
                  <a:schemeClr val="tx2"/>
                </a:solidFill>
              </a:defRPr>
            </a:lvl1pPr>
          </a:lstStyle>
          <a:p>
            <a:r>
              <a:rPr lang="de-AT" dirty="0"/>
              <a:t>Titel oder Kapitel</a:t>
            </a:r>
          </a:p>
        </p:txBody>
      </p:sp>
      <p:sp>
        <p:nvSpPr>
          <p:cNvPr id="8" name="Titel 3">
            <a:extLst>
              <a:ext uri="{FF2B5EF4-FFF2-40B4-BE49-F238E27FC236}">
                <a16:creationId xmlns:a16="http://schemas.microsoft.com/office/drawing/2014/main" id="{70894E55-3A0E-445C-A17C-63F5F610D062}"/>
              </a:ext>
            </a:extLst>
          </p:cNvPr>
          <p:cNvSpPr>
            <a:spLocks noGrp="1"/>
          </p:cNvSpPr>
          <p:nvPr>
            <p:ph type="title" hasCustomPrompt="1"/>
          </p:nvPr>
        </p:nvSpPr>
        <p:spPr>
          <a:xfrm>
            <a:off x="334963" y="2181225"/>
            <a:ext cx="6103938" cy="1548842"/>
          </a:xfrm>
        </p:spPr>
        <p:txBody>
          <a:bodyPr bIns="0"/>
          <a:lstStyle>
            <a:lvl1pPr>
              <a:defRPr sz="6000">
                <a:solidFill>
                  <a:schemeClr val="tx2"/>
                </a:solidFill>
              </a:defRPr>
            </a:lvl1pPr>
          </a:lstStyle>
          <a:p>
            <a:r>
              <a:rPr lang="de-DE" dirty="0"/>
              <a:t>Titel bearbeiten</a:t>
            </a:r>
            <a:endParaRPr lang="de-AT" dirty="0"/>
          </a:p>
        </p:txBody>
      </p:sp>
      <p:sp>
        <p:nvSpPr>
          <p:cNvPr id="9" name="Textplatzhalter 12">
            <a:extLst>
              <a:ext uri="{FF2B5EF4-FFF2-40B4-BE49-F238E27FC236}">
                <a16:creationId xmlns:a16="http://schemas.microsoft.com/office/drawing/2014/main" id="{D753AD4E-FFB3-42D6-BC13-3B49683D3EB5}"/>
              </a:ext>
            </a:extLst>
          </p:cNvPr>
          <p:cNvSpPr>
            <a:spLocks noGrp="1"/>
          </p:cNvSpPr>
          <p:nvPr>
            <p:ph type="body" sz="quarter" idx="10" hasCustomPrompt="1"/>
          </p:nvPr>
        </p:nvSpPr>
        <p:spPr>
          <a:xfrm>
            <a:off x="334962" y="3597581"/>
            <a:ext cx="6103937" cy="1468438"/>
          </a:xfrm>
        </p:spPr>
        <p:txBody>
          <a:bodyPr tIns="0"/>
          <a:lstStyle>
            <a:lvl1pPr marL="0" indent="0">
              <a:buFontTx/>
              <a:buNone/>
              <a:defRPr sz="4000">
                <a:solidFill>
                  <a:schemeClr val="tx1"/>
                </a:solidFill>
              </a:defRPr>
            </a:lvl1pPr>
            <a:lvl2pPr marL="307975" indent="0">
              <a:buFontTx/>
              <a:buNone/>
              <a:defRPr/>
            </a:lvl2pPr>
            <a:lvl3pPr marL="582613" indent="0">
              <a:buFontTx/>
              <a:buNone/>
              <a:defRPr/>
            </a:lvl3pPr>
            <a:lvl4pPr marL="846138" indent="0">
              <a:buFontTx/>
              <a:buNone/>
              <a:defRPr/>
            </a:lvl4pPr>
            <a:lvl5pPr marL="1119188" indent="0">
              <a:buFontTx/>
              <a:buNone/>
              <a:defRPr/>
            </a:lvl5pPr>
          </a:lstStyle>
          <a:p>
            <a:pPr lvl="0"/>
            <a:r>
              <a:rPr lang="de-DE" dirty="0"/>
              <a:t>Untertitel bearbeiten</a:t>
            </a:r>
            <a:endParaRPr lang="de-AT" dirty="0"/>
          </a:p>
        </p:txBody>
      </p:sp>
    </p:spTree>
    <p:extLst>
      <p:ext uri="{BB962C8B-B14F-4D97-AF65-F5344CB8AC3E}">
        <p14:creationId xmlns:p14="http://schemas.microsoft.com/office/powerpoint/2010/main" val="423217056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folie mit Bild">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DA62DA86-5245-415F-92EA-E1D9BFF6D37C}"/>
              </a:ext>
            </a:extLst>
          </p:cNvPr>
          <p:cNvSpPr>
            <a:spLocks noGrp="1"/>
          </p:cNvSpPr>
          <p:nvPr>
            <p:ph type="pic" sz="quarter" idx="13" hasCustomPrompt="1"/>
          </p:nvPr>
        </p:nvSpPr>
        <p:spPr>
          <a:xfrm>
            <a:off x="6096000" y="0"/>
            <a:ext cx="6096000" cy="6858000"/>
          </a:xfrm>
          <a:solidFill>
            <a:schemeClr val="accent5">
              <a:lumMod val="20000"/>
              <a:lumOff val="80000"/>
            </a:schemeClr>
          </a:solidFill>
        </p:spPr>
        <p:txBody>
          <a:bodyPr anchor="ctr"/>
          <a:lstStyle>
            <a:lvl1pPr marL="0" indent="0" algn="ctr">
              <a:buNone/>
              <a:defRPr sz="1400"/>
            </a:lvl1pPr>
          </a:lstStyle>
          <a:p>
            <a:r>
              <a:rPr lang="de-AT" dirty="0"/>
              <a:t>Klicke auf das Symbol, um ein Bild einzufügen.</a:t>
            </a:r>
          </a:p>
          <a:p>
            <a:endParaRPr lang="de-AT" dirty="0"/>
          </a:p>
          <a:p>
            <a:endParaRPr lang="de-AT" dirty="0"/>
          </a:p>
        </p:txBody>
      </p:sp>
      <p:sp>
        <p:nvSpPr>
          <p:cNvPr id="2" name="Foliennummernplatzhalter 1">
            <a:extLst>
              <a:ext uri="{FF2B5EF4-FFF2-40B4-BE49-F238E27FC236}">
                <a16:creationId xmlns:a16="http://schemas.microsoft.com/office/drawing/2014/main" id="{B55DB12E-2C46-4269-93D3-69444F95D6CB}"/>
              </a:ext>
            </a:extLst>
          </p:cNvPr>
          <p:cNvSpPr>
            <a:spLocks noGrp="1"/>
          </p:cNvSpPr>
          <p:nvPr>
            <p:ph type="sldNum" sz="quarter" idx="17"/>
          </p:nvPr>
        </p:nvSpPr>
        <p:spPr/>
        <p:txBody>
          <a:bodyPr/>
          <a:lstStyle/>
          <a:p>
            <a:fld id="{863C3C52-E662-4D09-A499-1E6BB2C6D947}" type="slidenum">
              <a:rPr lang="de-AT" smtClean="0"/>
              <a:pPr/>
              <a:t>‹Nr.›</a:t>
            </a:fld>
            <a:endParaRPr lang="de-AT"/>
          </a:p>
        </p:txBody>
      </p:sp>
      <p:sp>
        <p:nvSpPr>
          <p:cNvPr id="7" name="Titel 3">
            <a:extLst>
              <a:ext uri="{FF2B5EF4-FFF2-40B4-BE49-F238E27FC236}">
                <a16:creationId xmlns:a16="http://schemas.microsoft.com/office/drawing/2014/main" id="{8A1ED108-CA8C-4455-9EB0-DFC4A4EC002F}"/>
              </a:ext>
            </a:extLst>
          </p:cNvPr>
          <p:cNvSpPr>
            <a:spLocks noGrp="1"/>
          </p:cNvSpPr>
          <p:nvPr>
            <p:ph type="title" hasCustomPrompt="1"/>
          </p:nvPr>
        </p:nvSpPr>
        <p:spPr>
          <a:xfrm>
            <a:off x="334963" y="2181225"/>
            <a:ext cx="5761039" cy="1548842"/>
          </a:xfrm>
        </p:spPr>
        <p:txBody>
          <a:bodyPr bIns="0"/>
          <a:lstStyle>
            <a:lvl1pPr>
              <a:defRPr sz="6000">
                <a:solidFill>
                  <a:schemeClr val="tx2"/>
                </a:solidFill>
              </a:defRPr>
            </a:lvl1pPr>
          </a:lstStyle>
          <a:p>
            <a:r>
              <a:rPr lang="de-DE" dirty="0"/>
              <a:t>Titel bearbeiten</a:t>
            </a:r>
            <a:endParaRPr lang="de-AT" dirty="0"/>
          </a:p>
        </p:txBody>
      </p:sp>
      <p:sp>
        <p:nvSpPr>
          <p:cNvPr id="8" name="Textplatzhalter 12">
            <a:extLst>
              <a:ext uri="{FF2B5EF4-FFF2-40B4-BE49-F238E27FC236}">
                <a16:creationId xmlns:a16="http://schemas.microsoft.com/office/drawing/2014/main" id="{9FC1FF2D-ED8A-4010-8A6E-93CECB774A38}"/>
              </a:ext>
            </a:extLst>
          </p:cNvPr>
          <p:cNvSpPr>
            <a:spLocks noGrp="1"/>
          </p:cNvSpPr>
          <p:nvPr>
            <p:ph type="body" sz="quarter" idx="10" hasCustomPrompt="1"/>
          </p:nvPr>
        </p:nvSpPr>
        <p:spPr>
          <a:xfrm>
            <a:off x="334963" y="3597581"/>
            <a:ext cx="5761038" cy="1468438"/>
          </a:xfrm>
        </p:spPr>
        <p:txBody>
          <a:bodyPr tIns="0"/>
          <a:lstStyle>
            <a:lvl1pPr marL="0" indent="0">
              <a:buFontTx/>
              <a:buNone/>
              <a:defRPr sz="4000">
                <a:solidFill>
                  <a:schemeClr val="tx1"/>
                </a:solidFill>
              </a:defRPr>
            </a:lvl1pPr>
            <a:lvl2pPr marL="307975" indent="0">
              <a:buFontTx/>
              <a:buNone/>
              <a:defRPr/>
            </a:lvl2pPr>
            <a:lvl3pPr marL="582613" indent="0">
              <a:buFontTx/>
              <a:buNone/>
              <a:defRPr/>
            </a:lvl3pPr>
            <a:lvl4pPr marL="846138" indent="0">
              <a:buFontTx/>
              <a:buNone/>
              <a:defRPr/>
            </a:lvl4pPr>
            <a:lvl5pPr marL="1119188" indent="0">
              <a:buFontTx/>
              <a:buNone/>
              <a:defRPr/>
            </a:lvl5pPr>
          </a:lstStyle>
          <a:p>
            <a:pPr lvl="0"/>
            <a:r>
              <a:rPr lang="de-DE" dirty="0"/>
              <a:t>Untertitel bearbeiten</a:t>
            </a:r>
            <a:endParaRPr lang="de-AT" dirty="0"/>
          </a:p>
        </p:txBody>
      </p:sp>
    </p:spTree>
    <p:extLst>
      <p:ext uri="{BB962C8B-B14F-4D97-AF65-F5344CB8AC3E}">
        <p14:creationId xmlns:p14="http://schemas.microsoft.com/office/powerpoint/2010/main" val="60311106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39045C0-B1E8-4F73-BD89-55CB280011D3}"/>
              </a:ext>
            </a:extLst>
          </p:cNvPr>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6" name="Foliennummernplatzhalter 5">
            <a:extLst>
              <a:ext uri="{FF2B5EF4-FFF2-40B4-BE49-F238E27FC236}">
                <a16:creationId xmlns:a16="http://schemas.microsoft.com/office/drawing/2014/main" id="{8811D306-2358-4AEC-94FE-AEA3C6B94DF5}"/>
              </a:ext>
            </a:extLst>
          </p:cNvPr>
          <p:cNvSpPr>
            <a:spLocks noGrp="1"/>
          </p:cNvSpPr>
          <p:nvPr>
            <p:ph type="sldNum" sz="quarter" idx="12"/>
          </p:nvPr>
        </p:nvSpPr>
        <p:spPr/>
        <p:txBody>
          <a:bodyPr/>
          <a:lstStyle/>
          <a:p>
            <a:fld id="{863C3C52-E662-4D09-A499-1E6BB2C6D947}" type="slidenum">
              <a:rPr lang="de-AT" smtClean="0"/>
              <a:t>‹Nr.›</a:t>
            </a:fld>
            <a:endParaRPr lang="de-AT"/>
          </a:p>
        </p:txBody>
      </p:sp>
      <p:sp>
        <p:nvSpPr>
          <p:cNvPr id="8" name="Textplatzhalter 10">
            <a:extLst>
              <a:ext uri="{FF2B5EF4-FFF2-40B4-BE49-F238E27FC236}">
                <a16:creationId xmlns:a16="http://schemas.microsoft.com/office/drawing/2014/main" id="{2CE80E84-C6F4-4014-98EC-C42777336D93}"/>
              </a:ext>
            </a:extLst>
          </p:cNvPr>
          <p:cNvSpPr>
            <a:spLocks noGrp="1"/>
          </p:cNvSpPr>
          <p:nvPr>
            <p:ph type="body" sz="quarter" idx="14" hasCustomPrompt="1"/>
          </p:nvPr>
        </p:nvSpPr>
        <p:spPr>
          <a:xfrm>
            <a:off x="8157937" y="274974"/>
            <a:ext cx="3699101" cy="330200"/>
          </a:xfrm>
        </p:spPr>
        <p:txBody>
          <a:bodyPr anchor="b"/>
          <a:lstStyle>
            <a:lvl1pPr marL="0" indent="0" algn="r">
              <a:buNone/>
              <a:defRPr sz="1800">
                <a:solidFill>
                  <a:schemeClr val="tx2"/>
                </a:solidFill>
              </a:defRPr>
            </a:lvl1pPr>
          </a:lstStyle>
          <a:p>
            <a:r>
              <a:rPr lang="de-AT" dirty="0"/>
              <a:t>Titel oder Kapitel</a:t>
            </a:r>
          </a:p>
        </p:txBody>
      </p:sp>
      <p:sp>
        <p:nvSpPr>
          <p:cNvPr id="7" name="Titel 6">
            <a:extLst>
              <a:ext uri="{FF2B5EF4-FFF2-40B4-BE49-F238E27FC236}">
                <a16:creationId xmlns:a16="http://schemas.microsoft.com/office/drawing/2014/main" id="{929C84FC-6BE2-45DA-B9BF-1FF8133CAB1D}"/>
              </a:ext>
            </a:extLst>
          </p:cNvPr>
          <p:cNvSpPr>
            <a:spLocks noGrp="1"/>
          </p:cNvSpPr>
          <p:nvPr>
            <p:ph type="title"/>
          </p:nvPr>
        </p:nvSpPr>
        <p:spPr/>
        <p:txBody>
          <a:bodyPr/>
          <a:lstStyle/>
          <a:p>
            <a:r>
              <a:rPr lang="de-DE" dirty="0"/>
              <a:t>Mastertitelformat bearbeiten</a:t>
            </a:r>
            <a:endParaRPr lang="de-AT" dirty="0"/>
          </a:p>
        </p:txBody>
      </p:sp>
    </p:spTree>
    <p:extLst>
      <p:ext uri="{BB962C8B-B14F-4D97-AF65-F5344CB8AC3E}">
        <p14:creationId xmlns:p14="http://schemas.microsoft.com/office/powerpoint/2010/main" val="331711579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Bild rechts">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DA62DA86-5245-415F-92EA-E1D9BFF6D37C}"/>
              </a:ext>
            </a:extLst>
          </p:cNvPr>
          <p:cNvSpPr>
            <a:spLocks noGrp="1"/>
          </p:cNvSpPr>
          <p:nvPr>
            <p:ph type="pic" sz="quarter" idx="13" hasCustomPrompt="1"/>
          </p:nvPr>
        </p:nvSpPr>
        <p:spPr>
          <a:xfrm>
            <a:off x="6096000" y="0"/>
            <a:ext cx="6096000" cy="6858000"/>
          </a:xfrm>
          <a:solidFill>
            <a:schemeClr val="accent5">
              <a:lumMod val="20000"/>
              <a:lumOff val="80000"/>
            </a:schemeClr>
          </a:solidFill>
        </p:spPr>
        <p:txBody>
          <a:bodyPr anchor="ctr"/>
          <a:lstStyle>
            <a:lvl1pPr marL="0" indent="0" algn="ctr">
              <a:buNone/>
              <a:defRPr sz="1400"/>
            </a:lvl1pPr>
          </a:lstStyle>
          <a:p>
            <a:r>
              <a:rPr lang="de-AT" dirty="0"/>
              <a:t>Klicke auf das Symbol, um ein Bild einzufügen.</a:t>
            </a:r>
          </a:p>
          <a:p>
            <a:endParaRPr lang="de-AT" dirty="0"/>
          </a:p>
          <a:p>
            <a:endParaRPr lang="de-AT" dirty="0"/>
          </a:p>
        </p:txBody>
      </p:sp>
      <p:sp>
        <p:nvSpPr>
          <p:cNvPr id="8" name="Textplatzhalter 8">
            <a:extLst>
              <a:ext uri="{FF2B5EF4-FFF2-40B4-BE49-F238E27FC236}">
                <a16:creationId xmlns:a16="http://schemas.microsoft.com/office/drawing/2014/main" id="{B9A764D1-065E-4F90-A42B-951FD578863A}"/>
              </a:ext>
            </a:extLst>
          </p:cNvPr>
          <p:cNvSpPr>
            <a:spLocks noGrp="1"/>
          </p:cNvSpPr>
          <p:nvPr>
            <p:ph type="body" sz="quarter" idx="15"/>
          </p:nvPr>
        </p:nvSpPr>
        <p:spPr>
          <a:xfrm>
            <a:off x="334962" y="2264789"/>
            <a:ext cx="5761037" cy="4073421"/>
          </a:xfrm>
        </p:spPr>
        <p:txBody>
          <a:bodyPr tIns="0"/>
          <a:lstStyle>
            <a:lvl1pPr>
              <a:defRPr sz="2800"/>
            </a:lvl1pPr>
            <a:lvl2pPr>
              <a:defRPr sz="2400"/>
            </a:lvl2pPr>
            <a:lvl3pPr>
              <a:defRPr sz="2000"/>
            </a:lvl3pPr>
            <a:lvl4pPr>
              <a:defRPr sz="18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Foliennummernplatzhalter 3">
            <a:extLst>
              <a:ext uri="{FF2B5EF4-FFF2-40B4-BE49-F238E27FC236}">
                <a16:creationId xmlns:a16="http://schemas.microsoft.com/office/drawing/2014/main" id="{9A79A4DB-CFD1-48A4-AEDC-703DAF36FB57}"/>
              </a:ext>
            </a:extLst>
          </p:cNvPr>
          <p:cNvSpPr>
            <a:spLocks noGrp="1"/>
          </p:cNvSpPr>
          <p:nvPr>
            <p:ph type="sldNum" sz="quarter" idx="17"/>
          </p:nvPr>
        </p:nvSpPr>
        <p:spPr/>
        <p:txBody>
          <a:bodyPr/>
          <a:lstStyle/>
          <a:p>
            <a:fld id="{863C3C52-E662-4D09-A499-1E6BB2C6D947}" type="slidenum">
              <a:rPr lang="de-AT" smtClean="0"/>
              <a:pPr/>
              <a:t>‹Nr.›</a:t>
            </a:fld>
            <a:endParaRPr lang="de-AT"/>
          </a:p>
        </p:txBody>
      </p:sp>
      <p:sp>
        <p:nvSpPr>
          <p:cNvPr id="10" name="Titel 9">
            <a:extLst>
              <a:ext uri="{FF2B5EF4-FFF2-40B4-BE49-F238E27FC236}">
                <a16:creationId xmlns:a16="http://schemas.microsoft.com/office/drawing/2014/main" id="{50A86EAC-9EE5-42F5-A1C8-A8686429C4F4}"/>
              </a:ext>
            </a:extLst>
          </p:cNvPr>
          <p:cNvSpPr>
            <a:spLocks noGrp="1"/>
          </p:cNvSpPr>
          <p:nvPr>
            <p:ph type="title"/>
          </p:nvPr>
        </p:nvSpPr>
        <p:spPr>
          <a:xfrm>
            <a:off x="334962" y="1607896"/>
            <a:ext cx="5761037" cy="640234"/>
          </a:xfrm>
        </p:spPr>
        <p:txBody>
          <a:bodyPr/>
          <a:lstStyle>
            <a:lvl1pPr>
              <a:defRPr/>
            </a:lvl1pPr>
          </a:lstStyle>
          <a:p>
            <a:r>
              <a:rPr lang="de-DE" dirty="0"/>
              <a:t>Mastertitelformat bearbeiten</a:t>
            </a:r>
            <a:endParaRPr lang="de-AT" dirty="0"/>
          </a:p>
        </p:txBody>
      </p:sp>
    </p:spTree>
    <p:extLst>
      <p:ext uri="{BB962C8B-B14F-4D97-AF65-F5344CB8AC3E}">
        <p14:creationId xmlns:p14="http://schemas.microsoft.com/office/powerpoint/2010/main" val="162820576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oßes Bild &amp; Text">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E7D5B13-CD73-4CB4-B2DC-219040A79C8A}"/>
              </a:ext>
            </a:extLst>
          </p:cNvPr>
          <p:cNvSpPr>
            <a:spLocks noGrp="1"/>
          </p:cNvSpPr>
          <p:nvPr>
            <p:ph type="sldNum" sz="quarter" idx="12"/>
          </p:nvPr>
        </p:nvSpPr>
        <p:spPr>
          <a:xfrm>
            <a:off x="8105984" y="6338210"/>
            <a:ext cx="391885" cy="365125"/>
          </a:xfrm>
        </p:spPr>
        <p:txBody>
          <a:bodyPr/>
          <a:lstStyle/>
          <a:p>
            <a:fld id="{863C3C52-E662-4D09-A499-1E6BB2C6D947}" type="slidenum">
              <a:rPr lang="de-AT" smtClean="0"/>
              <a:t>‹Nr.›</a:t>
            </a:fld>
            <a:endParaRPr lang="de-AT"/>
          </a:p>
        </p:txBody>
      </p:sp>
      <p:sp>
        <p:nvSpPr>
          <p:cNvPr id="2" name="Titel 1">
            <a:extLst>
              <a:ext uri="{FF2B5EF4-FFF2-40B4-BE49-F238E27FC236}">
                <a16:creationId xmlns:a16="http://schemas.microsoft.com/office/drawing/2014/main" id="{979D54DB-D50F-402A-BFD9-E85BBD31AAAE}"/>
              </a:ext>
            </a:extLst>
          </p:cNvPr>
          <p:cNvSpPr>
            <a:spLocks noGrp="1"/>
          </p:cNvSpPr>
          <p:nvPr>
            <p:ph type="title" hasCustomPrompt="1"/>
          </p:nvPr>
        </p:nvSpPr>
        <p:spPr>
          <a:xfrm>
            <a:off x="8105984" y="1607896"/>
            <a:ext cx="3751053" cy="640234"/>
          </a:xfrm>
        </p:spPr>
        <p:txBody>
          <a:bodyPr tIns="0" bIns="0"/>
          <a:lstStyle>
            <a:lvl1pPr>
              <a:defRPr/>
            </a:lvl1pPr>
          </a:lstStyle>
          <a:p>
            <a:r>
              <a:rPr lang="de-DE" dirty="0"/>
              <a:t>Titel bearbeiten</a:t>
            </a:r>
            <a:endParaRPr lang="de-AT" dirty="0"/>
          </a:p>
        </p:txBody>
      </p:sp>
      <p:sp>
        <p:nvSpPr>
          <p:cNvPr id="10" name="Bildplatzhalter 5">
            <a:extLst>
              <a:ext uri="{FF2B5EF4-FFF2-40B4-BE49-F238E27FC236}">
                <a16:creationId xmlns:a16="http://schemas.microsoft.com/office/drawing/2014/main" id="{4D74418B-6AF4-4022-AB62-8E4777C92ABB}"/>
              </a:ext>
            </a:extLst>
          </p:cNvPr>
          <p:cNvSpPr>
            <a:spLocks noGrp="1"/>
          </p:cNvSpPr>
          <p:nvPr>
            <p:ph type="pic" sz="quarter" idx="13" hasCustomPrompt="1"/>
          </p:nvPr>
        </p:nvSpPr>
        <p:spPr>
          <a:xfrm>
            <a:off x="334963" y="279800"/>
            <a:ext cx="7632000" cy="6298399"/>
          </a:xfrm>
          <a:solidFill>
            <a:schemeClr val="accent5">
              <a:lumMod val="20000"/>
              <a:lumOff val="80000"/>
            </a:schemeClr>
          </a:solidFill>
        </p:spPr>
        <p:txBody>
          <a:bodyPr anchor="ctr"/>
          <a:lstStyle>
            <a:lvl1pPr marL="0" indent="0" algn="ctr">
              <a:buNone/>
              <a:defRPr sz="1400"/>
            </a:lvl1pPr>
          </a:lstStyle>
          <a:p>
            <a:r>
              <a:rPr lang="de-AT" dirty="0"/>
              <a:t>Klicke auf das Symbol, um ein Bild einzufügen.</a:t>
            </a:r>
          </a:p>
          <a:p>
            <a:endParaRPr lang="de-AT" dirty="0"/>
          </a:p>
          <a:p>
            <a:endParaRPr lang="de-AT" dirty="0"/>
          </a:p>
        </p:txBody>
      </p:sp>
      <p:sp>
        <p:nvSpPr>
          <p:cNvPr id="11" name="Textplatzhalter 8">
            <a:extLst>
              <a:ext uri="{FF2B5EF4-FFF2-40B4-BE49-F238E27FC236}">
                <a16:creationId xmlns:a16="http://schemas.microsoft.com/office/drawing/2014/main" id="{A87D039F-AF3F-44F9-936B-C05A28283A53}"/>
              </a:ext>
            </a:extLst>
          </p:cNvPr>
          <p:cNvSpPr>
            <a:spLocks noGrp="1"/>
          </p:cNvSpPr>
          <p:nvPr>
            <p:ph type="body" sz="quarter" idx="15"/>
          </p:nvPr>
        </p:nvSpPr>
        <p:spPr>
          <a:xfrm>
            <a:off x="8105984" y="2264788"/>
            <a:ext cx="3751054" cy="3874073"/>
          </a:xfrm>
        </p:spPr>
        <p:txBody>
          <a:bodyPr tIns="0" bIns="0"/>
          <a:lstStyle>
            <a:lvl1pPr>
              <a:defRPr sz="2400"/>
            </a:lvl1pPr>
            <a:lvl2pPr>
              <a:defRPr sz="2000"/>
            </a:lvl2pPr>
            <a:lvl3pPr>
              <a:defRPr sz="1800"/>
            </a:lvl3pPr>
            <a:lvl4pPr>
              <a:defRPr sz="1600"/>
            </a:lvl4pPr>
            <a:lvl5pPr>
              <a:defRPr sz="14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pic>
        <p:nvPicPr>
          <p:cNvPr id="8" name="Grafik 7">
            <a:extLst>
              <a:ext uri="{FF2B5EF4-FFF2-40B4-BE49-F238E27FC236}">
                <a16:creationId xmlns:a16="http://schemas.microsoft.com/office/drawing/2014/main" id="{0C27E2E3-625C-4C65-984B-6FE3413236C6}"/>
              </a:ext>
            </a:extLst>
          </p:cNvPr>
          <p:cNvPicPr>
            <a:picLocks noChangeAspect="1"/>
          </p:cNvPicPr>
          <p:nvPr userDrawn="1"/>
        </p:nvPicPr>
        <p:blipFill>
          <a:blip r:embed="rId2"/>
          <a:stretch>
            <a:fillRect/>
          </a:stretch>
        </p:blipFill>
        <p:spPr>
          <a:xfrm>
            <a:off x="8031617" y="273451"/>
            <a:ext cx="2527200" cy="399230"/>
          </a:xfrm>
          <a:prstGeom prst="rect">
            <a:avLst/>
          </a:prstGeom>
        </p:spPr>
      </p:pic>
    </p:spTree>
    <p:extLst>
      <p:ext uri="{BB962C8B-B14F-4D97-AF65-F5344CB8AC3E}">
        <p14:creationId xmlns:p14="http://schemas.microsoft.com/office/powerpoint/2010/main" val="3860165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amp; Tex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77FF3FC-629B-4B2C-8B18-C87162006043}"/>
              </a:ext>
            </a:extLst>
          </p:cNvPr>
          <p:cNvSpPr/>
          <p:nvPr userDrawn="1"/>
        </p:nvSpPr>
        <p:spPr>
          <a:xfrm>
            <a:off x="203200" y="279799"/>
            <a:ext cx="2476500" cy="3231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Foliennummernplatzhalter 6">
            <a:extLst>
              <a:ext uri="{FF2B5EF4-FFF2-40B4-BE49-F238E27FC236}">
                <a16:creationId xmlns:a16="http://schemas.microsoft.com/office/drawing/2014/main" id="{0E7D5B13-CD73-4CB4-B2DC-219040A79C8A}"/>
              </a:ext>
            </a:extLst>
          </p:cNvPr>
          <p:cNvSpPr>
            <a:spLocks noGrp="1"/>
          </p:cNvSpPr>
          <p:nvPr>
            <p:ph type="sldNum" sz="quarter" idx="12"/>
          </p:nvPr>
        </p:nvSpPr>
        <p:spPr>
          <a:xfrm>
            <a:off x="8105984" y="6338210"/>
            <a:ext cx="391885" cy="365125"/>
          </a:xfrm>
        </p:spPr>
        <p:txBody>
          <a:bodyPr/>
          <a:lstStyle/>
          <a:p>
            <a:fld id="{863C3C52-E662-4D09-A499-1E6BB2C6D947}" type="slidenum">
              <a:rPr lang="de-AT" smtClean="0"/>
              <a:t>‹Nr.›</a:t>
            </a:fld>
            <a:endParaRPr lang="de-AT"/>
          </a:p>
        </p:txBody>
      </p:sp>
      <p:sp>
        <p:nvSpPr>
          <p:cNvPr id="12" name="Inhaltsplatzhalter 2">
            <a:extLst>
              <a:ext uri="{FF2B5EF4-FFF2-40B4-BE49-F238E27FC236}">
                <a16:creationId xmlns:a16="http://schemas.microsoft.com/office/drawing/2014/main" id="{07A5B717-4EE5-4414-AEFB-917F5C066246}"/>
              </a:ext>
            </a:extLst>
          </p:cNvPr>
          <p:cNvSpPr>
            <a:spLocks noGrp="1"/>
          </p:cNvSpPr>
          <p:nvPr>
            <p:ph idx="16"/>
          </p:nvPr>
        </p:nvSpPr>
        <p:spPr>
          <a:xfrm>
            <a:off x="334963" y="279799"/>
            <a:ext cx="7632000" cy="6298399"/>
          </a:xfrm>
        </p:spPr>
        <p:txBody>
          <a:bodyPr anchor="ctr"/>
          <a:lstStyle>
            <a:lvl1pPr>
              <a:defRPr sz="2400"/>
            </a:lvl1pPr>
            <a:lvl2pPr>
              <a:defRPr sz="2000"/>
            </a:lvl2pPr>
            <a:lvl3pPr>
              <a:defRPr sz="1800"/>
            </a:lvl3pPr>
            <a:lvl4pPr>
              <a:defRPr sz="1600"/>
            </a:lvl4pPr>
            <a:lvl5pPr>
              <a:defRPr sz="14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13" name="Titel 1">
            <a:extLst>
              <a:ext uri="{FF2B5EF4-FFF2-40B4-BE49-F238E27FC236}">
                <a16:creationId xmlns:a16="http://schemas.microsoft.com/office/drawing/2014/main" id="{A887E36A-8053-47FB-9BD6-755A239488BE}"/>
              </a:ext>
            </a:extLst>
          </p:cNvPr>
          <p:cNvSpPr>
            <a:spLocks noGrp="1"/>
          </p:cNvSpPr>
          <p:nvPr>
            <p:ph type="title" hasCustomPrompt="1"/>
          </p:nvPr>
        </p:nvSpPr>
        <p:spPr>
          <a:xfrm>
            <a:off x="8105984" y="1607896"/>
            <a:ext cx="3751053" cy="640234"/>
          </a:xfrm>
        </p:spPr>
        <p:txBody>
          <a:bodyPr tIns="0" bIns="0"/>
          <a:lstStyle>
            <a:lvl1pPr>
              <a:defRPr/>
            </a:lvl1pPr>
          </a:lstStyle>
          <a:p>
            <a:r>
              <a:rPr lang="de-DE" dirty="0"/>
              <a:t>Titel bearbeiten</a:t>
            </a:r>
            <a:endParaRPr lang="de-AT" dirty="0"/>
          </a:p>
        </p:txBody>
      </p:sp>
      <p:sp>
        <p:nvSpPr>
          <p:cNvPr id="14" name="Textplatzhalter 8">
            <a:extLst>
              <a:ext uri="{FF2B5EF4-FFF2-40B4-BE49-F238E27FC236}">
                <a16:creationId xmlns:a16="http://schemas.microsoft.com/office/drawing/2014/main" id="{2E4B7F05-D398-4A67-9178-0CAEB2385331}"/>
              </a:ext>
            </a:extLst>
          </p:cNvPr>
          <p:cNvSpPr>
            <a:spLocks noGrp="1"/>
          </p:cNvSpPr>
          <p:nvPr>
            <p:ph type="body" sz="quarter" idx="15"/>
          </p:nvPr>
        </p:nvSpPr>
        <p:spPr>
          <a:xfrm>
            <a:off x="8105984" y="2264788"/>
            <a:ext cx="3751054" cy="3874073"/>
          </a:xfrm>
        </p:spPr>
        <p:txBody>
          <a:bodyPr tIns="0" bIns="0"/>
          <a:lstStyle>
            <a:lvl1pPr>
              <a:defRPr sz="2400"/>
            </a:lvl1pPr>
            <a:lvl2pPr>
              <a:defRPr sz="2000"/>
            </a:lvl2pPr>
            <a:lvl3pPr>
              <a:defRPr sz="1800"/>
            </a:lvl3pPr>
            <a:lvl4pPr>
              <a:defRPr sz="1600"/>
            </a:lvl4pPr>
            <a:lvl5pPr>
              <a:defRPr sz="14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pic>
        <p:nvPicPr>
          <p:cNvPr id="9" name="Grafik 8">
            <a:extLst>
              <a:ext uri="{FF2B5EF4-FFF2-40B4-BE49-F238E27FC236}">
                <a16:creationId xmlns:a16="http://schemas.microsoft.com/office/drawing/2014/main" id="{EA79F70B-0195-4683-8058-398FB3620AF4}"/>
              </a:ext>
            </a:extLst>
          </p:cNvPr>
          <p:cNvPicPr>
            <a:picLocks noChangeAspect="1"/>
          </p:cNvPicPr>
          <p:nvPr userDrawn="1"/>
        </p:nvPicPr>
        <p:blipFill>
          <a:blip r:embed="rId2"/>
          <a:stretch>
            <a:fillRect/>
          </a:stretch>
        </p:blipFill>
        <p:spPr>
          <a:xfrm>
            <a:off x="8031617" y="273451"/>
            <a:ext cx="2527200" cy="399230"/>
          </a:xfrm>
          <a:prstGeom prst="rect">
            <a:avLst/>
          </a:prstGeom>
        </p:spPr>
      </p:pic>
    </p:spTree>
    <p:extLst>
      <p:ext uri="{BB962C8B-B14F-4D97-AF65-F5344CB8AC3E}">
        <p14:creationId xmlns:p14="http://schemas.microsoft.com/office/powerpoint/2010/main" val="2903684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F96FDE9-9E64-41E3-A2A5-FE1F415EF91B}"/>
              </a:ext>
            </a:extLst>
          </p:cNvPr>
          <p:cNvSpPr>
            <a:spLocks noGrp="1"/>
          </p:cNvSpPr>
          <p:nvPr>
            <p:ph type="title"/>
          </p:nvPr>
        </p:nvSpPr>
        <p:spPr>
          <a:xfrm>
            <a:off x="334962" y="1073586"/>
            <a:ext cx="11522075" cy="640234"/>
          </a:xfrm>
          <a:prstGeom prst="rect">
            <a:avLst/>
          </a:prstGeom>
        </p:spPr>
        <p:txBody>
          <a:bodyPr vert="horz" lIns="0" tIns="45720" rIns="72000" bIns="45720" rtlCol="0" anchor="b">
            <a:noAutofit/>
          </a:bodyPr>
          <a:lstStyle/>
          <a:p>
            <a:r>
              <a:rPr lang="de-DE" dirty="0"/>
              <a:t>Mastertitelformat bearbeiten</a:t>
            </a:r>
            <a:endParaRPr lang="de-AT" dirty="0"/>
          </a:p>
        </p:txBody>
      </p:sp>
      <p:sp>
        <p:nvSpPr>
          <p:cNvPr id="3" name="Textplatzhalter 2">
            <a:extLst>
              <a:ext uri="{FF2B5EF4-FFF2-40B4-BE49-F238E27FC236}">
                <a16:creationId xmlns:a16="http://schemas.microsoft.com/office/drawing/2014/main" id="{3A5190AF-4256-4BA7-834F-D0155BBB35AD}"/>
              </a:ext>
            </a:extLst>
          </p:cNvPr>
          <p:cNvSpPr>
            <a:spLocks noGrp="1"/>
          </p:cNvSpPr>
          <p:nvPr>
            <p:ph type="body" idx="1"/>
          </p:nvPr>
        </p:nvSpPr>
        <p:spPr>
          <a:xfrm>
            <a:off x="635000" y="1720170"/>
            <a:ext cx="11222037" cy="4351338"/>
          </a:xfrm>
          <a:prstGeom prst="rect">
            <a:avLst/>
          </a:prstGeom>
        </p:spPr>
        <p:txBody>
          <a:bodyPr vert="horz" lIns="0" tIns="45720" rIns="7200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5" name="Fußzeilenplatzhalter 4">
            <a:extLst>
              <a:ext uri="{FF2B5EF4-FFF2-40B4-BE49-F238E27FC236}">
                <a16:creationId xmlns:a16="http://schemas.microsoft.com/office/drawing/2014/main" id="{B3730505-10E7-4FC0-85D7-77AAFFD80E66}"/>
              </a:ext>
            </a:extLst>
          </p:cNvPr>
          <p:cNvSpPr>
            <a:spLocks noGrp="1"/>
          </p:cNvSpPr>
          <p:nvPr>
            <p:ph type="ftr" sz="quarter" idx="3"/>
          </p:nvPr>
        </p:nvSpPr>
        <p:spPr>
          <a:xfrm>
            <a:off x="889000" y="6338210"/>
            <a:ext cx="10968037" cy="365125"/>
          </a:xfrm>
          <a:prstGeom prst="rect">
            <a:avLst/>
          </a:prstGeom>
        </p:spPr>
        <p:txBody>
          <a:bodyPr vert="horz" lIns="0" tIns="45720" rIns="0" bIns="45720" rtlCol="0" anchor="ctr">
            <a:noAutofit/>
          </a:bodyPr>
          <a:lstStyle>
            <a:lvl1pPr algn="r">
              <a:defRPr sz="1100" spc="0" baseline="0">
                <a:solidFill>
                  <a:schemeClr val="tx2"/>
                </a:solidFill>
              </a:defRPr>
            </a:lvl1pPr>
          </a:lstStyle>
          <a:p>
            <a:r>
              <a:rPr lang="de-AT"/>
              <a:t>Titel der Präsentation</a:t>
            </a:r>
            <a:endParaRPr lang="de-AT" dirty="0"/>
          </a:p>
        </p:txBody>
      </p:sp>
      <p:sp>
        <p:nvSpPr>
          <p:cNvPr id="6" name="Foliennummernplatzhalter 5">
            <a:extLst>
              <a:ext uri="{FF2B5EF4-FFF2-40B4-BE49-F238E27FC236}">
                <a16:creationId xmlns:a16="http://schemas.microsoft.com/office/drawing/2014/main" id="{6067E93F-712A-46AA-97DE-0DAFCAAECC72}"/>
              </a:ext>
            </a:extLst>
          </p:cNvPr>
          <p:cNvSpPr>
            <a:spLocks noGrp="1"/>
          </p:cNvSpPr>
          <p:nvPr>
            <p:ph type="sldNum" sz="quarter" idx="4"/>
          </p:nvPr>
        </p:nvSpPr>
        <p:spPr>
          <a:xfrm>
            <a:off x="334962" y="6338210"/>
            <a:ext cx="391885" cy="365125"/>
          </a:xfrm>
          <a:prstGeom prst="rect">
            <a:avLst/>
          </a:prstGeom>
        </p:spPr>
        <p:txBody>
          <a:bodyPr vert="horz" lIns="0" tIns="45720" rIns="0" bIns="45720" rtlCol="0" anchor="ctr">
            <a:noAutofit/>
          </a:bodyPr>
          <a:lstStyle>
            <a:lvl1pPr algn="l">
              <a:defRPr sz="1400" b="1" spc="100" baseline="0">
                <a:solidFill>
                  <a:schemeClr val="tx2"/>
                </a:solidFill>
                <a:latin typeface="+mj-lt"/>
              </a:defRPr>
            </a:lvl1pPr>
          </a:lstStyle>
          <a:p>
            <a:fld id="{863C3C52-E662-4D09-A499-1E6BB2C6D947}" type="slidenum">
              <a:rPr lang="de-AT" smtClean="0"/>
              <a:pPr/>
              <a:t>‹Nr.›</a:t>
            </a:fld>
            <a:endParaRPr lang="de-AT"/>
          </a:p>
        </p:txBody>
      </p:sp>
      <p:pic>
        <p:nvPicPr>
          <p:cNvPr id="11" name="Grafik 10">
            <a:extLst>
              <a:ext uri="{FF2B5EF4-FFF2-40B4-BE49-F238E27FC236}">
                <a16:creationId xmlns:a16="http://schemas.microsoft.com/office/drawing/2014/main" id="{CAFA2CED-57C1-4E83-A853-C40D7EEEEA25}"/>
              </a:ext>
            </a:extLst>
          </p:cNvPr>
          <p:cNvPicPr>
            <a:picLocks noChangeAspect="1"/>
          </p:cNvPicPr>
          <p:nvPr userDrawn="1"/>
        </p:nvPicPr>
        <p:blipFill>
          <a:blip r:embed="rId16"/>
          <a:stretch>
            <a:fillRect/>
          </a:stretch>
        </p:blipFill>
        <p:spPr>
          <a:xfrm>
            <a:off x="226921" y="273451"/>
            <a:ext cx="2527200" cy="399230"/>
          </a:xfrm>
          <a:prstGeom prst="rect">
            <a:avLst/>
          </a:prstGeom>
        </p:spPr>
      </p:pic>
    </p:spTree>
    <p:extLst>
      <p:ext uri="{BB962C8B-B14F-4D97-AF65-F5344CB8AC3E}">
        <p14:creationId xmlns:p14="http://schemas.microsoft.com/office/powerpoint/2010/main" val="3883890991"/>
      </p:ext>
    </p:extLst>
  </p:cSld>
  <p:clrMap bg1="lt1" tx1="dk1" bg2="lt2" tx2="dk2" accent1="accent1" accent2="accent2" accent3="accent3" accent4="accent4" accent5="accent5" accent6="accent6" hlink="hlink" folHlink="folHlink"/>
  <p:sldLayoutIdLst>
    <p:sldLayoutId id="2147483667" r:id="rId1"/>
    <p:sldLayoutId id="2147483672" r:id="rId2"/>
    <p:sldLayoutId id="2147483668" r:id="rId3"/>
    <p:sldLayoutId id="2147483673" r:id="rId4"/>
    <p:sldLayoutId id="2147483662" r:id="rId5"/>
    <p:sldLayoutId id="2147483650" r:id="rId6"/>
    <p:sldLayoutId id="2147483674" r:id="rId7"/>
    <p:sldLayoutId id="2147483652" r:id="rId8"/>
    <p:sldLayoutId id="2147483676" r:id="rId9"/>
    <p:sldLayoutId id="2147483671" r:id="rId10"/>
    <p:sldLayoutId id="2147483675" r:id="rId11"/>
    <p:sldLayoutId id="2147483654" r:id="rId12"/>
    <p:sldLayoutId id="2147483682" r:id="rId13"/>
    <p:sldLayoutId id="2147483718" r:id="rId14"/>
  </p:sldLayoutIdLst>
  <p:hf hdr="0" ftr="0" dt="0"/>
  <p:txStyles>
    <p:titleStyle>
      <a:lvl1pPr algn="l" defTabSz="914400" rtl="0" eaLnBrk="1" latinLnBrk="0" hangingPunct="1">
        <a:lnSpc>
          <a:spcPct val="80000"/>
        </a:lnSpc>
        <a:spcBef>
          <a:spcPct val="0"/>
        </a:spcBef>
        <a:buNone/>
        <a:defRPr sz="4400" b="1" kern="1200" cap="all"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3200" kern="1200">
          <a:solidFill>
            <a:schemeClr val="tx1"/>
          </a:solidFill>
          <a:latin typeface="+mn-lt"/>
          <a:ea typeface="+mn-ea"/>
          <a:cs typeface="+mn-cs"/>
        </a:defRPr>
      </a:lvl1pPr>
      <a:lvl2pPr marL="536575"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2800" kern="1200">
          <a:solidFill>
            <a:schemeClr val="tx1"/>
          </a:solidFill>
          <a:latin typeface="+mn-lt"/>
          <a:ea typeface="+mn-ea"/>
          <a:cs typeface="+mn-cs"/>
        </a:defRPr>
      </a:lvl2pPr>
      <a:lvl3pPr marL="811213"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2400" kern="1200">
          <a:solidFill>
            <a:schemeClr val="tx1"/>
          </a:solidFill>
          <a:latin typeface="+mn-lt"/>
          <a:ea typeface="+mn-ea"/>
          <a:cs typeface="+mn-cs"/>
        </a:defRPr>
      </a:lvl3pPr>
      <a:lvl4pPr marL="1074738"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2000" kern="1200">
          <a:solidFill>
            <a:schemeClr val="tx1"/>
          </a:solidFill>
          <a:latin typeface="+mn-lt"/>
          <a:ea typeface="+mn-ea"/>
          <a:cs typeface="+mn-cs"/>
        </a:defRPr>
      </a:lvl4pPr>
      <a:lvl5pPr marL="1347788"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F96FDE9-9E64-41E3-A2A5-FE1F415EF91B}"/>
              </a:ext>
            </a:extLst>
          </p:cNvPr>
          <p:cNvSpPr>
            <a:spLocks noGrp="1"/>
          </p:cNvSpPr>
          <p:nvPr>
            <p:ph type="title"/>
          </p:nvPr>
        </p:nvSpPr>
        <p:spPr>
          <a:xfrm>
            <a:off x="334962" y="1073586"/>
            <a:ext cx="11522075" cy="640234"/>
          </a:xfrm>
          <a:prstGeom prst="rect">
            <a:avLst/>
          </a:prstGeom>
        </p:spPr>
        <p:txBody>
          <a:bodyPr vert="horz" lIns="0" tIns="45720" rIns="72000" bIns="45720" rtlCol="0" anchor="b">
            <a:noAutofit/>
          </a:bodyPr>
          <a:lstStyle/>
          <a:p>
            <a:r>
              <a:rPr lang="de-DE" dirty="0"/>
              <a:t>Mastertitelformat bearbeiten</a:t>
            </a:r>
            <a:endParaRPr lang="de-AT" dirty="0"/>
          </a:p>
        </p:txBody>
      </p:sp>
      <p:sp>
        <p:nvSpPr>
          <p:cNvPr id="3" name="Textplatzhalter 2">
            <a:extLst>
              <a:ext uri="{FF2B5EF4-FFF2-40B4-BE49-F238E27FC236}">
                <a16:creationId xmlns:a16="http://schemas.microsoft.com/office/drawing/2014/main" id="{3A5190AF-4256-4BA7-834F-D0155BBB35AD}"/>
              </a:ext>
            </a:extLst>
          </p:cNvPr>
          <p:cNvSpPr>
            <a:spLocks noGrp="1"/>
          </p:cNvSpPr>
          <p:nvPr>
            <p:ph type="body" idx="1"/>
          </p:nvPr>
        </p:nvSpPr>
        <p:spPr>
          <a:xfrm>
            <a:off x="635000" y="1720170"/>
            <a:ext cx="11222037" cy="4351338"/>
          </a:xfrm>
          <a:prstGeom prst="rect">
            <a:avLst/>
          </a:prstGeom>
        </p:spPr>
        <p:txBody>
          <a:bodyPr vert="horz" lIns="0" tIns="45720" rIns="7200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5" name="Fußzeilenplatzhalter 4">
            <a:extLst>
              <a:ext uri="{FF2B5EF4-FFF2-40B4-BE49-F238E27FC236}">
                <a16:creationId xmlns:a16="http://schemas.microsoft.com/office/drawing/2014/main" id="{B3730505-10E7-4FC0-85D7-77AAFFD80E66}"/>
              </a:ext>
            </a:extLst>
          </p:cNvPr>
          <p:cNvSpPr>
            <a:spLocks noGrp="1"/>
          </p:cNvSpPr>
          <p:nvPr>
            <p:ph type="ftr" sz="quarter" idx="3"/>
          </p:nvPr>
        </p:nvSpPr>
        <p:spPr>
          <a:xfrm>
            <a:off x="889000" y="6338210"/>
            <a:ext cx="10968037" cy="365125"/>
          </a:xfrm>
          <a:prstGeom prst="rect">
            <a:avLst/>
          </a:prstGeom>
        </p:spPr>
        <p:txBody>
          <a:bodyPr vert="horz" lIns="0" tIns="45720" rIns="0" bIns="45720" rtlCol="0" anchor="ctr">
            <a:noAutofit/>
          </a:bodyPr>
          <a:lstStyle>
            <a:lvl1pPr algn="r">
              <a:defRPr sz="1100" spc="0" baseline="0">
                <a:solidFill>
                  <a:schemeClr val="tx2"/>
                </a:solidFill>
              </a:defRPr>
            </a:lvl1pPr>
          </a:lstStyle>
          <a:p>
            <a:r>
              <a:rPr lang="de-AT"/>
              <a:t>Titel der Präsentation</a:t>
            </a:r>
            <a:endParaRPr lang="de-AT" dirty="0"/>
          </a:p>
        </p:txBody>
      </p:sp>
      <p:sp>
        <p:nvSpPr>
          <p:cNvPr id="6" name="Foliennummernplatzhalter 5">
            <a:extLst>
              <a:ext uri="{FF2B5EF4-FFF2-40B4-BE49-F238E27FC236}">
                <a16:creationId xmlns:a16="http://schemas.microsoft.com/office/drawing/2014/main" id="{6067E93F-712A-46AA-97DE-0DAFCAAECC72}"/>
              </a:ext>
            </a:extLst>
          </p:cNvPr>
          <p:cNvSpPr>
            <a:spLocks noGrp="1"/>
          </p:cNvSpPr>
          <p:nvPr>
            <p:ph type="sldNum" sz="quarter" idx="4"/>
          </p:nvPr>
        </p:nvSpPr>
        <p:spPr>
          <a:xfrm>
            <a:off x="334962" y="6338210"/>
            <a:ext cx="391885" cy="365125"/>
          </a:xfrm>
          <a:prstGeom prst="rect">
            <a:avLst/>
          </a:prstGeom>
        </p:spPr>
        <p:txBody>
          <a:bodyPr vert="horz" lIns="0" tIns="45720" rIns="0" bIns="45720" rtlCol="0" anchor="ctr">
            <a:noAutofit/>
          </a:bodyPr>
          <a:lstStyle>
            <a:lvl1pPr algn="l">
              <a:defRPr sz="1400" b="1" spc="100" baseline="0">
                <a:solidFill>
                  <a:schemeClr val="tx2"/>
                </a:solidFill>
                <a:latin typeface="+mj-lt"/>
              </a:defRPr>
            </a:lvl1pPr>
          </a:lstStyle>
          <a:p>
            <a:fld id="{863C3C52-E662-4D09-A499-1E6BB2C6D947}" type="slidenum">
              <a:rPr lang="de-AT" smtClean="0"/>
              <a:pPr/>
              <a:t>‹Nr.›</a:t>
            </a:fld>
            <a:endParaRPr lang="de-AT"/>
          </a:p>
        </p:txBody>
      </p:sp>
    </p:spTree>
    <p:extLst>
      <p:ext uri="{BB962C8B-B14F-4D97-AF65-F5344CB8AC3E}">
        <p14:creationId xmlns:p14="http://schemas.microsoft.com/office/powerpoint/2010/main" val="3281968070"/>
      </p:ext>
    </p:extLst>
  </p:cSld>
  <p:clrMap bg1="lt1" tx1="dk1" bg2="lt2" tx2="dk2" accent1="accent1" accent2="accent2" accent3="accent3" accent4="accent4" accent5="accent5" accent6="accent6" hlink="hlink" folHlink="folHlink"/>
  <p:sldLayoutIdLst>
    <p:sldLayoutId id="2147483708" r:id="rId1"/>
    <p:sldLayoutId id="2147483702" r:id="rId2"/>
    <p:sldLayoutId id="2147483712" r:id="rId3"/>
    <p:sldLayoutId id="2147483713" r:id="rId4"/>
    <p:sldLayoutId id="2147483700" r:id="rId5"/>
    <p:sldLayoutId id="2147483715" r:id="rId6"/>
  </p:sldLayoutIdLst>
  <p:hf hdr="0" ftr="0" dt="0"/>
  <p:txStyles>
    <p:titleStyle>
      <a:lvl1pPr algn="l" defTabSz="914400" rtl="0" eaLnBrk="1" latinLnBrk="0" hangingPunct="1">
        <a:lnSpc>
          <a:spcPct val="80000"/>
        </a:lnSpc>
        <a:spcBef>
          <a:spcPct val="0"/>
        </a:spcBef>
        <a:buNone/>
        <a:defRPr sz="4400" b="1" kern="1200" cap="all" baseline="0">
          <a:solidFill>
            <a:schemeClr val="tx1"/>
          </a:solidFill>
          <a:latin typeface="+mj-lt"/>
          <a:ea typeface="+mj-ea"/>
          <a:cs typeface="Lucida Sans Unicode" panose="020B0602030504020204" pitchFamily="34" charset="0"/>
        </a:defRPr>
      </a:lvl1pPr>
    </p:titleStyle>
    <p:bodyStyle>
      <a:lvl1pPr marL="228600"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3200" kern="1200">
          <a:solidFill>
            <a:schemeClr val="tx1"/>
          </a:solidFill>
          <a:latin typeface="+mn-lt"/>
          <a:ea typeface="+mn-ea"/>
          <a:cs typeface="+mn-cs"/>
        </a:defRPr>
      </a:lvl1pPr>
      <a:lvl2pPr marL="536575"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2800" kern="1200">
          <a:solidFill>
            <a:schemeClr val="tx1"/>
          </a:solidFill>
          <a:latin typeface="+mn-lt"/>
          <a:ea typeface="+mn-ea"/>
          <a:cs typeface="+mn-cs"/>
        </a:defRPr>
      </a:lvl2pPr>
      <a:lvl3pPr marL="811213"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2400" kern="1200">
          <a:solidFill>
            <a:schemeClr val="tx1"/>
          </a:solidFill>
          <a:latin typeface="+mn-lt"/>
          <a:ea typeface="+mn-ea"/>
          <a:cs typeface="+mn-cs"/>
        </a:defRPr>
      </a:lvl3pPr>
      <a:lvl4pPr marL="1074738"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2000" kern="1200">
          <a:solidFill>
            <a:schemeClr val="tx1"/>
          </a:solidFill>
          <a:latin typeface="+mn-lt"/>
          <a:ea typeface="+mn-ea"/>
          <a:cs typeface="+mn-cs"/>
        </a:defRPr>
      </a:lvl4pPr>
      <a:lvl5pPr marL="1347788"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F96FDE9-9E64-41E3-A2A5-FE1F415EF91B}"/>
              </a:ext>
            </a:extLst>
          </p:cNvPr>
          <p:cNvSpPr>
            <a:spLocks noGrp="1"/>
          </p:cNvSpPr>
          <p:nvPr>
            <p:ph type="title"/>
          </p:nvPr>
        </p:nvSpPr>
        <p:spPr>
          <a:xfrm>
            <a:off x="334962" y="1073586"/>
            <a:ext cx="11522075" cy="640234"/>
          </a:xfrm>
          <a:prstGeom prst="rect">
            <a:avLst/>
          </a:prstGeom>
        </p:spPr>
        <p:txBody>
          <a:bodyPr vert="horz" lIns="0" tIns="45720" rIns="72000" bIns="45720" rtlCol="0" anchor="b">
            <a:noAutofit/>
          </a:bodyPr>
          <a:lstStyle/>
          <a:p>
            <a:r>
              <a:rPr lang="de-DE" dirty="0"/>
              <a:t>Mastertitelformat bearbeiten</a:t>
            </a:r>
            <a:endParaRPr lang="de-AT" dirty="0"/>
          </a:p>
        </p:txBody>
      </p:sp>
      <p:sp>
        <p:nvSpPr>
          <p:cNvPr id="3" name="Textplatzhalter 2">
            <a:extLst>
              <a:ext uri="{FF2B5EF4-FFF2-40B4-BE49-F238E27FC236}">
                <a16:creationId xmlns:a16="http://schemas.microsoft.com/office/drawing/2014/main" id="{3A5190AF-4256-4BA7-834F-D0155BBB35AD}"/>
              </a:ext>
            </a:extLst>
          </p:cNvPr>
          <p:cNvSpPr>
            <a:spLocks noGrp="1"/>
          </p:cNvSpPr>
          <p:nvPr>
            <p:ph type="body" idx="1"/>
          </p:nvPr>
        </p:nvSpPr>
        <p:spPr>
          <a:xfrm>
            <a:off x="635000" y="1720170"/>
            <a:ext cx="11222037" cy="4351338"/>
          </a:xfrm>
          <a:prstGeom prst="rect">
            <a:avLst/>
          </a:prstGeom>
        </p:spPr>
        <p:txBody>
          <a:bodyPr vert="horz" lIns="0" tIns="45720" rIns="7200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5" name="Fußzeilenplatzhalter 4">
            <a:extLst>
              <a:ext uri="{FF2B5EF4-FFF2-40B4-BE49-F238E27FC236}">
                <a16:creationId xmlns:a16="http://schemas.microsoft.com/office/drawing/2014/main" id="{B3730505-10E7-4FC0-85D7-77AAFFD80E66}"/>
              </a:ext>
            </a:extLst>
          </p:cNvPr>
          <p:cNvSpPr>
            <a:spLocks noGrp="1"/>
          </p:cNvSpPr>
          <p:nvPr>
            <p:ph type="ftr" sz="quarter" idx="3"/>
          </p:nvPr>
        </p:nvSpPr>
        <p:spPr>
          <a:xfrm>
            <a:off x="889000" y="6338210"/>
            <a:ext cx="10968037" cy="365125"/>
          </a:xfrm>
          <a:prstGeom prst="rect">
            <a:avLst/>
          </a:prstGeom>
        </p:spPr>
        <p:txBody>
          <a:bodyPr vert="horz" lIns="0" tIns="45720" rIns="0" bIns="45720" rtlCol="0" anchor="ctr">
            <a:noAutofit/>
          </a:bodyPr>
          <a:lstStyle>
            <a:lvl1pPr algn="r">
              <a:defRPr sz="1100" spc="0" baseline="0">
                <a:solidFill>
                  <a:schemeClr val="tx2"/>
                </a:solidFill>
              </a:defRPr>
            </a:lvl1pPr>
          </a:lstStyle>
          <a:p>
            <a:r>
              <a:rPr lang="de-AT"/>
              <a:t>Titel der Präsentation</a:t>
            </a:r>
            <a:endParaRPr lang="de-AT" dirty="0"/>
          </a:p>
        </p:txBody>
      </p:sp>
      <p:sp>
        <p:nvSpPr>
          <p:cNvPr id="6" name="Foliennummernplatzhalter 5">
            <a:extLst>
              <a:ext uri="{FF2B5EF4-FFF2-40B4-BE49-F238E27FC236}">
                <a16:creationId xmlns:a16="http://schemas.microsoft.com/office/drawing/2014/main" id="{6067E93F-712A-46AA-97DE-0DAFCAAECC72}"/>
              </a:ext>
            </a:extLst>
          </p:cNvPr>
          <p:cNvSpPr>
            <a:spLocks noGrp="1"/>
          </p:cNvSpPr>
          <p:nvPr>
            <p:ph type="sldNum" sz="quarter" idx="4"/>
          </p:nvPr>
        </p:nvSpPr>
        <p:spPr>
          <a:xfrm>
            <a:off x="334962" y="6338210"/>
            <a:ext cx="391885" cy="365125"/>
          </a:xfrm>
          <a:prstGeom prst="rect">
            <a:avLst/>
          </a:prstGeom>
        </p:spPr>
        <p:txBody>
          <a:bodyPr vert="horz" lIns="0" tIns="45720" rIns="0" bIns="45720" rtlCol="0" anchor="ctr">
            <a:noAutofit/>
          </a:bodyPr>
          <a:lstStyle>
            <a:lvl1pPr algn="l">
              <a:defRPr sz="1400" b="1" spc="100" baseline="0">
                <a:solidFill>
                  <a:schemeClr val="tx2"/>
                </a:solidFill>
                <a:latin typeface="+mj-lt"/>
              </a:defRPr>
            </a:lvl1pPr>
          </a:lstStyle>
          <a:p>
            <a:fld id="{863C3C52-E662-4D09-A499-1E6BB2C6D947}" type="slidenum">
              <a:rPr lang="de-AT" smtClean="0"/>
              <a:pPr/>
              <a:t>‹Nr.›</a:t>
            </a:fld>
            <a:endParaRPr lang="de-AT"/>
          </a:p>
        </p:txBody>
      </p:sp>
    </p:spTree>
    <p:extLst>
      <p:ext uri="{BB962C8B-B14F-4D97-AF65-F5344CB8AC3E}">
        <p14:creationId xmlns:p14="http://schemas.microsoft.com/office/powerpoint/2010/main" val="3883890991"/>
      </p:ext>
    </p:extLst>
  </p:cSld>
  <p:clrMap bg1="lt1" tx1="dk1" bg2="lt2" tx2="dk2" accent1="accent1" accent2="accent2" accent3="accent3" accent4="accent4" accent5="accent5" accent6="accent6" hlink="hlink" folHlink="folHlink"/>
  <p:sldLayoutIdLst>
    <p:sldLayoutId id="2147483710" r:id="rId1"/>
    <p:sldLayoutId id="2147483717" r:id="rId2"/>
  </p:sldLayoutIdLst>
  <p:hf hdr="0" ftr="0" dt="0"/>
  <p:txStyles>
    <p:titleStyle>
      <a:lvl1pPr algn="l" defTabSz="914400" rtl="0" eaLnBrk="1" latinLnBrk="0" hangingPunct="1">
        <a:lnSpc>
          <a:spcPct val="80000"/>
        </a:lnSpc>
        <a:spcBef>
          <a:spcPct val="0"/>
        </a:spcBef>
        <a:buNone/>
        <a:defRPr sz="4400" b="1" kern="1200" cap="all"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3200" kern="1200">
          <a:solidFill>
            <a:schemeClr val="tx1"/>
          </a:solidFill>
          <a:latin typeface="+mn-lt"/>
          <a:ea typeface="+mn-ea"/>
          <a:cs typeface="+mn-cs"/>
        </a:defRPr>
      </a:lvl1pPr>
      <a:lvl2pPr marL="536575"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2800" kern="1200">
          <a:solidFill>
            <a:schemeClr val="tx1"/>
          </a:solidFill>
          <a:latin typeface="+mn-lt"/>
          <a:ea typeface="+mn-ea"/>
          <a:cs typeface="+mn-cs"/>
        </a:defRPr>
      </a:lvl2pPr>
      <a:lvl3pPr marL="811213"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2400" kern="1200">
          <a:solidFill>
            <a:schemeClr val="tx1"/>
          </a:solidFill>
          <a:latin typeface="+mn-lt"/>
          <a:ea typeface="+mn-ea"/>
          <a:cs typeface="+mn-cs"/>
        </a:defRPr>
      </a:lvl3pPr>
      <a:lvl4pPr marL="1074738"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2000" kern="1200">
          <a:solidFill>
            <a:schemeClr val="tx1"/>
          </a:solidFill>
          <a:latin typeface="+mn-lt"/>
          <a:ea typeface="+mn-ea"/>
          <a:cs typeface="+mn-cs"/>
        </a:defRPr>
      </a:lvl4pPr>
      <a:lvl5pPr marL="1347788"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hyperlink" Target="https://www.gg-digital.de/2019/07/ein-rahmen-fuer-gute-zusammenarbeit/index.html"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mailto:cn@goeg.at"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hyperlink" Target="https://apps.who.int/iris/bitstream/handle/10665/108460/E74237.pdf?sequence=1&amp;isAllowed=y" TargetMode="External"/><Relationship Id="rId2" Type="http://schemas.openxmlformats.org/officeDocument/2006/relationships/hyperlink" Target="https://www.sozialministerium.at/dam/jcr:3745e7ac-2c38-43ce-a2ea-73bc5f3f65e4/factsheet_CommunityNursing_final_barrirefrei.pdf" TargetMode="External"/><Relationship Id="rId1" Type="http://schemas.openxmlformats.org/officeDocument/2006/relationships/slideLayout" Target="../slideLayouts/slideLayout22.xml"/><Relationship Id="rId5" Type="http://schemas.openxmlformats.org/officeDocument/2006/relationships/hyperlink" Target="https://www.sciencedirect.com/science/article/pii/S0168851017301665?via%3Dihub" TargetMode="External"/><Relationship Id="rId4" Type="http://schemas.openxmlformats.org/officeDocument/2006/relationships/hyperlink" Target="https://doi.org/10.1016/j.nedt.2018.02.02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www.cn-oesterreich.at/" TargetMode="External"/><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6.sv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34962" y="1870704"/>
            <a:ext cx="6103938" cy="1702311"/>
          </a:xfrm>
        </p:spPr>
        <p:txBody>
          <a:bodyPr/>
          <a:lstStyle/>
          <a:p>
            <a:pPr algn="l"/>
            <a:br>
              <a:rPr lang="de-DE" sz="2800" b="0" i="0" u="none" strike="noStrike" baseline="0" dirty="0">
                <a:solidFill>
                  <a:srgbClr val="000000"/>
                </a:solidFill>
              </a:rPr>
            </a:br>
            <a:r>
              <a:rPr lang="de-DE" sz="2800" b="1" i="0" u="none" strike="noStrike" baseline="0" dirty="0"/>
              <a:t>Community Nursing Pilotprojekt im Rahmen des österreichischen Aufbau- und Resilienzplans </a:t>
            </a:r>
            <a:endParaRPr lang="de-DE" sz="2800" b="0" i="0" u="none" strike="noStrike" baseline="0" dirty="0"/>
          </a:p>
        </p:txBody>
      </p:sp>
      <p:sp>
        <p:nvSpPr>
          <p:cNvPr id="2" name="Textplatzhalter 1"/>
          <p:cNvSpPr>
            <a:spLocks noGrp="1"/>
          </p:cNvSpPr>
          <p:nvPr>
            <p:ph type="body" sz="quarter" idx="10"/>
          </p:nvPr>
        </p:nvSpPr>
        <p:spPr>
          <a:xfrm>
            <a:off x="334962" y="4077072"/>
            <a:ext cx="6103937" cy="1468438"/>
          </a:xfrm>
        </p:spPr>
        <p:txBody>
          <a:bodyPr/>
          <a:lstStyle/>
          <a:p>
            <a:r>
              <a:rPr lang="de-DE" sz="2000" dirty="0">
                <a:solidFill>
                  <a:srgbClr val="555555"/>
                </a:solidFill>
              </a:rPr>
              <a:t>vom </a:t>
            </a:r>
            <a:r>
              <a:rPr lang="de-DE" sz="2000" dirty="0" err="1">
                <a:solidFill>
                  <a:srgbClr val="555555"/>
                </a:solidFill>
              </a:rPr>
              <a:t>projekt</a:t>
            </a:r>
            <a:r>
              <a:rPr lang="de-DE" sz="2000" dirty="0">
                <a:solidFill>
                  <a:srgbClr val="555555"/>
                </a:solidFill>
              </a:rPr>
              <a:t> zur </a:t>
            </a:r>
            <a:r>
              <a:rPr lang="de-DE" sz="2000" dirty="0" err="1">
                <a:solidFill>
                  <a:srgbClr val="555555"/>
                </a:solidFill>
              </a:rPr>
              <a:t>routine</a:t>
            </a:r>
            <a:endParaRPr lang="de-DE" sz="2000" b="0" i="0" dirty="0">
              <a:solidFill>
                <a:srgbClr val="555555"/>
              </a:solidFill>
              <a:effectLst/>
            </a:endParaRPr>
          </a:p>
          <a:p>
            <a:r>
              <a:rPr lang="de-DE" sz="2000" b="0" i="0" dirty="0">
                <a:solidFill>
                  <a:srgbClr val="555555"/>
                </a:solidFill>
                <a:effectLst/>
              </a:rPr>
              <a:t>Mittwoch, 5.5.2023</a:t>
            </a:r>
          </a:p>
          <a:p>
            <a:r>
              <a:rPr lang="de-DE" altLang="de-DE" sz="2000" dirty="0">
                <a:solidFill>
                  <a:srgbClr val="555555"/>
                </a:solidFill>
              </a:rPr>
              <a:t>Elisabeth Rappold, Alice Edtmayer</a:t>
            </a:r>
            <a:endParaRPr lang="de-AT" altLang="de-DE" dirty="0"/>
          </a:p>
        </p:txBody>
      </p:sp>
    </p:spTree>
    <p:extLst>
      <p:ext uri="{BB962C8B-B14F-4D97-AF65-F5344CB8AC3E}">
        <p14:creationId xmlns:p14="http://schemas.microsoft.com/office/powerpoint/2010/main" val="3164024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hteck 1"/>
          <p:cNvSpPr>
            <a:spLocks noChangeArrowheads="1"/>
          </p:cNvSpPr>
          <p:nvPr/>
        </p:nvSpPr>
        <p:spPr bwMode="auto">
          <a:xfrm>
            <a:off x="551384" y="331390"/>
            <a:ext cx="11449273" cy="85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Lucida Sans Unicode" panose="020B0602030504020204" pitchFamily="34" charset="0"/>
              <a:buChar char="»"/>
              <a:tabLst>
                <a:tab pos="447675" algn="l"/>
              </a:tabLst>
              <a:defRPr sz="20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tabLst>
                <a:tab pos="447675" algn="l"/>
              </a:tabLst>
              <a:defRPr sz="20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tabLst>
                <a:tab pos="447675" algn="l"/>
              </a:tabLst>
              <a:defRPr>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tabLst>
                <a:tab pos="447675" algn="l"/>
              </a:tabLst>
              <a:defRPr sz="16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tabLst>
                <a:tab pos="447675" algn="l"/>
              </a:tabLst>
              <a:defRPr sz="14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447675" algn="l"/>
              </a:tabLst>
              <a:defRPr sz="14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447675" algn="l"/>
              </a:tabLst>
              <a:defRPr sz="14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447675" algn="l"/>
              </a:tabLst>
              <a:defRPr sz="14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447675" algn="l"/>
              </a:tabLst>
              <a:defRPr sz="14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9pPr>
          </a:lstStyle>
          <a:p>
            <a:pPr>
              <a:lnSpc>
                <a:spcPct val="135000"/>
              </a:lnSpc>
              <a:spcBef>
                <a:spcPct val="0"/>
              </a:spcBef>
              <a:buFontTx/>
              <a:buNone/>
            </a:pPr>
            <a:r>
              <a:rPr lang="de-AT" altLang="de-DE" sz="4000" b="1" dirty="0">
                <a:solidFill>
                  <a:srgbClr val="432875"/>
                </a:solidFill>
                <a:latin typeface="+mj-lt"/>
                <a:cs typeface="Arial" panose="020B0604020202020204" pitchFamily="34" charset="0"/>
              </a:rPr>
              <a:t>Darum der „österreichische Weg“ ?</a:t>
            </a:r>
          </a:p>
        </p:txBody>
      </p:sp>
      <p:sp>
        <p:nvSpPr>
          <p:cNvPr id="13" name="Inhaltsplatzhalter 12">
            <a:extLst>
              <a:ext uri="{FF2B5EF4-FFF2-40B4-BE49-F238E27FC236}">
                <a16:creationId xmlns:a16="http://schemas.microsoft.com/office/drawing/2014/main" id="{22A94B7C-6B8F-F929-EF9B-7A200585140B}"/>
              </a:ext>
            </a:extLst>
          </p:cNvPr>
          <p:cNvSpPr>
            <a:spLocks noGrp="1"/>
          </p:cNvSpPr>
          <p:nvPr>
            <p:ph sz="half" idx="1"/>
          </p:nvPr>
        </p:nvSpPr>
        <p:spPr>
          <a:xfrm>
            <a:off x="723014" y="1124744"/>
            <a:ext cx="5181600" cy="4351338"/>
          </a:xfrm>
        </p:spPr>
        <p:txBody>
          <a:bodyPr>
            <a:normAutofit/>
          </a:bodyPr>
          <a:lstStyle/>
          <a:p>
            <a:pPr marL="0" indent="0">
              <a:buNone/>
            </a:pPr>
            <a:r>
              <a:rPr lang="de-DE" sz="2400" b="1" dirty="0">
                <a:solidFill>
                  <a:srgbClr val="432875"/>
                </a:solidFill>
                <a:latin typeface="+mj-lt"/>
              </a:rPr>
              <a:t>Rechtliche Grundlage, Start in der Praxis und nicht in der Theorie</a:t>
            </a:r>
          </a:p>
          <a:p>
            <a:pPr lvl="1"/>
            <a:r>
              <a:rPr lang="de-DE" sz="2000" dirty="0">
                <a:solidFill>
                  <a:srgbClr val="432875"/>
                </a:solidFill>
                <a:latin typeface="+mj-lt"/>
              </a:rPr>
              <a:t>GuKG § 12 Abs. 5…..</a:t>
            </a:r>
            <a:r>
              <a:rPr lang="de-DE" sz="2000" dirty="0">
                <a:latin typeface="+mj-lt"/>
              </a:rPr>
              <a:t> </a:t>
            </a:r>
            <a:r>
              <a:rPr lang="de-DE" sz="2000" dirty="0">
                <a:solidFill>
                  <a:srgbClr val="432875"/>
                </a:solidFill>
                <a:latin typeface="+mj-lt"/>
              </a:rPr>
              <a:t> “im Rahmen der Familiengesundheitspflege, der Schulgesundheitspflege sowie der gemeinde- und bevölkerungsorientierten Pflege“</a:t>
            </a:r>
          </a:p>
          <a:p>
            <a:pPr lvl="1"/>
            <a:r>
              <a:rPr lang="de-DE" sz="2000" dirty="0">
                <a:solidFill>
                  <a:srgbClr val="432875"/>
                </a:solidFill>
                <a:latin typeface="+mj-lt"/>
              </a:rPr>
              <a:t>keine Spezialisierung im § 17 GuKG</a:t>
            </a:r>
          </a:p>
          <a:p>
            <a:pPr lvl="1"/>
            <a:r>
              <a:rPr lang="de-DE" sz="2000" dirty="0">
                <a:solidFill>
                  <a:srgbClr val="432875"/>
                </a:solidFill>
                <a:latin typeface="+mj-lt"/>
              </a:rPr>
              <a:t>keine Masterausbildung</a:t>
            </a:r>
          </a:p>
          <a:p>
            <a:pPr lvl="1"/>
            <a:r>
              <a:rPr lang="de-DE" sz="2000" dirty="0">
                <a:solidFill>
                  <a:srgbClr val="432875"/>
                </a:solidFill>
                <a:latin typeface="+mj-lt"/>
              </a:rPr>
              <a:t>2 Jahre Berufserfahrung</a:t>
            </a:r>
          </a:p>
          <a:p>
            <a:pPr lvl="1"/>
            <a:r>
              <a:rPr lang="de-DE" sz="2000" dirty="0" err="1">
                <a:solidFill>
                  <a:srgbClr val="432875"/>
                </a:solidFill>
                <a:latin typeface="+mj-lt"/>
              </a:rPr>
              <a:t>Deprofessionalisierung</a:t>
            </a:r>
            <a:r>
              <a:rPr lang="de-DE" sz="2000">
                <a:solidFill>
                  <a:srgbClr val="432875"/>
                </a:solidFill>
                <a:latin typeface="+mj-lt"/>
              </a:rPr>
              <a:t>?</a:t>
            </a:r>
            <a:endParaRPr lang="de-DE" sz="2000" dirty="0">
              <a:solidFill>
                <a:srgbClr val="432875"/>
              </a:solidFill>
              <a:latin typeface="+mj-lt"/>
            </a:endParaRPr>
          </a:p>
          <a:p>
            <a:pPr marL="307975" lvl="1" indent="0">
              <a:buNone/>
            </a:pPr>
            <a:endParaRPr lang="de-DE" sz="2000" dirty="0">
              <a:solidFill>
                <a:srgbClr val="432875"/>
              </a:solidFill>
              <a:latin typeface="+mj-lt"/>
            </a:endParaRPr>
          </a:p>
          <a:p>
            <a:pPr lvl="1"/>
            <a:endParaRPr lang="de-DE" sz="2000" dirty="0">
              <a:solidFill>
                <a:srgbClr val="432875"/>
              </a:solidFill>
              <a:latin typeface="+mj-lt"/>
            </a:endParaRPr>
          </a:p>
          <a:p>
            <a:pPr lvl="1"/>
            <a:endParaRPr lang="de-DE" sz="2000" dirty="0">
              <a:solidFill>
                <a:srgbClr val="432875"/>
              </a:solidFill>
              <a:latin typeface="+mj-lt"/>
            </a:endParaRPr>
          </a:p>
        </p:txBody>
      </p:sp>
      <p:sp>
        <p:nvSpPr>
          <p:cNvPr id="4" name="Inhaltsplatzhalter 3">
            <a:extLst>
              <a:ext uri="{FF2B5EF4-FFF2-40B4-BE49-F238E27FC236}">
                <a16:creationId xmlns:a16="http://schemas.microsoft.com/office/drawing/2014/main" id="{91A35306-835C-48E9-BB05-159077C14290}"/>
              </a:ext>
            </a:extLst>
          </p:cNvPr>
          <p:cNvSpPr>
            <a:spLocks noGrp="1"/>
          </p:cNvSpPr>
          <p:nvPr>
            <p:ph sz="half" idx="2"/>
          </p:nvPr>
        </p:nvSpPr>
        <p:spPr>
          <a:xfrm>
            <a:off x="6096000" y="1138552"/>
            <a:ext cx="5218814" cy="4337530"/>
          </a:xfrm>
        </p:spPr>
        <p:txBody>
          <a:bodyPr/>
          <a:lstStyle/>
          <a:p>
            <a:pPr marL="0" lvl="1" indent="0">
              <a:spcBef>
                <a:spcPts val="1000"/>
              </a:spcBef>
              <a:buSzPct val="100000"/>
              <a:buNone/>
            </a:pPr>
            <a:r>
              <a:rPr lang="de-DE" sz="2400" b="1" dirty="0">
                <a:solidFill>
                  <a:srgbClr val="432875"/>
                </a:solidFill>
                <a:latin typeface="+mj-lt"/>
              </a:rPr>
              <a:t>Zuständigkeiten und politische Vorgaben</a:t>
            </a:r>
          </a:p>
          <a:p>
            <a:pPr lvl="1"/>
            <a:r>
              <a:rPr lang="de-DE" sz="2000" dirty="0">
                <a:solidFill>
                  <a:srgbClr val="432875"/>
                </a:solidFill>
                <a:latin typeface="+mj-lt"/>
              </a:rPr>
              <a:t>Pflege ist Ländersache</a:t>
            </a:r>
          </a:p>
          <a:p>
            <a:pPr lvl="1"/>
            <a:r>
              <a:rPr lang="de-DE" sz="2000" dirty="0">
                <a:solidFill>
                  <a:srgbClr val="432875"/>
                </a:solidFill>
                <a:latin typeface="+mj-lt"/>
              </a:rPr>
              <a:t>Projekte von der EU finanziert</a:t>
            </a:r>
          </a:p>
          <a:p>
            <a:pPr lvl="1"/>
            <a:r>
              <a:rPr lang="de-DE" sz="2000" dirty="0">
                <a:solidFill>
                  <a:srgbClr val="432875"/>
                </a:solidFill>
                <a:latin typeface="+mj-lt"/>
              </a:rPr>
              <a:t>Entscheidung zur Förderung der Städte, Gemeinden, SHV </a:t>
            </a:r>
          </a:p>
          <a:p>
            <a:pPr lvl="1"/>
            <a:r>
              <a:rPr lang="de-DE" sz="2000" dirty="0">
                <a:solidFill>
                  <a:srgbClr val="432875"/>
                </a:solidFill>
                <a:latin typeface="+mj-lt"/>
              </a:rPr>
              <a:t>Einbindung Länder durch Koordinierungsgruppe sowie im Rahmen Vernetzungstreffen und anderer Formate</a:t>
            </a:r>
          </a:p>
          <a:p>
            <a:pPr lvl="1"/>
            <a:r>
              <a:rPr lang="de-DE" sz="2000" dirty="0">
                <a:solidFill>
                  <a:srgbClr val="432875"/>
                </a:solidFill>
                <a:latin typeface="+mj-lt"/>
              </a:rPr>
              <a:t>Offen: die Fortführung der Projekte nach 2024</a:t>
            </a:r>
          </a:p>
          <a:p>
            <a:endParaRPr lang="de-DE" sz="3600" dirty="0">
              <a:latin typeface="+mj-lt"/>
            </a:endParaRPr>
          </a:p>
        </p:txBody>
      </p:sp>
      <p:sp>
        <p:nvSpPr>
          <p:cNvPr id="2" name="Foliennummernplatzhalter 1">
            <a:extLst>
              <a:ext uri="{FF2B5EF4-FFF2-40B4-BE49-F238E27FC236}">
                <a16:creationId xmlns:a16="http://schemas.microsoft.com/office/drawing/2014/main" id="{177CA3AF-5E81-4F1B-8D9B-D980AB43C343}"/>
              </a:ext>
            </a:extLst>
          </p:cNvPr>
          <p:cNvSpPr>
            <a:spLocks noGrp="1"/>
          </p:cNvSpPr>
          <p:nvPr>
            <p:ph type="sldNum" sz="quarter" idx="4"/>
          </p:nvPr>
        </p:nvSpPr>
        <p:spPr/>
        <p:txBody>
          <a:bodyPr/>
          <a:lstStyle/>
          <a:p>
            <a:fld id="{3FCDC4CC-CBC5-4F19-8650-1B3E55EE80D8}" type="slidenum">
              <a:rPr lang="de-AT" altLang="de-DE" smtClean="0"/>
              <a:pPr/>
              <a:t>10</a:t>
            </a:fld>
            <a:endParaRPr lang="de-AT" altLang="de-DE"/>
          </a:p>
        </p:txBody>
      </p:sp>
      <p:sp>
        <p:nvSpPr>
          <p:cNvPr id="8" name="Rechteck 7">
            <a:extLst>
              <a:ext uri="{FF2B5EF4-FFF2-40B4-BE49-F238E27FC236}">
                <a16:creationId xmlns:a16="http://schemas.microsoft.com/office/drawing/2014/main" id="{50D8B193-551F-4145-8DB8-75881BBDE17C}"/>
              </a:ext>
            </a:extLst>
          </p:cNvPr>
          <p:cNvSpPr/>
          <p:nvPr/>
        </p:nvSpPr>
        <p:spPr>
          <a:xfrm>
            <a:off x="947184" y="5037092"/>
            <a:ext cx="4811233" cy="1212111"/>
          </a:xfrm>
          <a:prstGeom prst="rect">
            <a:avLst/>
          </a:prstGeom>
          <a:ln>
            <a:noFill/>
          </a:ln>
          <a:effectLst>
            <a:reflection blurRad="6350" stA="50000" endA="300" endPos="55500" dist="50800" dir="5400000" sy="-100000" algn="bl" rotWithShape="0"/>
          </a:effectLst>
          <a:scene3d>
            <a:camera prst="perspective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b="1" dirty="0">
                <a:solidFill>
                  <a:srgbClr val="432875"/>
                </a:solidFill>
              </a:rPr>
              <a:t>International: </a:t>
            </a:r>
            <a:r>
              <a:rPr lang="de-DE" sz="1800" dirty="0">
                <a:solidFill>
                  <a:srgbClr val="432875"/>
                </a:solidFill>
              </a:rPr>
              <a:t>Vorgabe Masterausbildung, aber in der Regel auch erweitertes Handlungssektrum im Sinne einer </a:t>
            </a:r>
            <a:r>
              <a:rPr lang="de-DE" sz="1800" dirty="0" err="1">
                <a:solidFill>
                  <a:srgbClr val="432875"/>
                </a:solidFill>
              </a:rPr>
              <a:t>advanced</a:t>
            </a:r>
            <a:r>
              <a:rPr lang="de-DE" sz="1800" dirty="0">
                <a:solidFill>
                  <a:srgbClr val="432875"/>
                </a:solidFill>
              </a:rPr>
              <a:t> </a:t>
            </a:r>
            <a:r>
              <a:rPr lang="de-DE" sz="1800" dirty="0" err="1">
                <a:solidFill>
                  <a:srgbClr val="432875"/>
                </a:solidFill>
              </a:rPr>
              <a:t>practice</a:t>
            </a:r>
            <a:r>
              <a:rPr lang="de-DE" sz="1800" dirty="0">
                <a:solidFill>
                  <a:srgbClr val="432875"/>
                </a:solidFill>
              </a:rPr>
              <a:t> </a:t>
            </a:r>
            <a:r>
              <a:rPr lang="de-DE" sz="1800" dirty="0" err="1">
                <a:solidFill>
                  <a:srgbClr val="432875"/>
                </a:solidFill>
              </a:rPr>
              <a:t>nurse</a:t>
            </a:r>
            <a:endParaRPr lang="de-DE" sz="1800" dirty="0">
              <a:solidFill>
                <a:srgbClr val="432875"/>
              </a:solidFill>
            </a:endParaRPr>
          </a:p>
          <a:p>
            <a:pPr algn="ctr"/>
            <a:endParaRPr lang="de-DE" dirty="0"/>
          </a:p>
        </p:txBody>
      </p:sp>
      <p:sp>
        <p:nvSpPr>
          <p:cNvPr id="11" name="Rechteck 10">
            <a:extLst>
              <a:ext uri="{FF2B5EF4-FFF2-40B4-BE49-F238E27FC236}">
                <a16:creationId xmlns:a16="http://schemas.microsoft.com/office/drawing/2014/main" id="{AFCCE035-4E78-42B0-92A5-2274FF33EB0A}"/>
              </a:ext>
            </a:extLst>
          </p:cNvPr>
          <p:cNvSpPr/>
          <p:nvPr/>
        </p:nvSpPr>
        <p:spPr>
          <a:xfrm>
            <a:off x="6338777" y="5037092"/>
            <a:ext cx="4811233" cy="1212111"/>
          </a:xfrm>
          <a:prstGeom prst="rect">
            <a:avLst/>
          </a:prstGeom>
          <a:ln>
            <a:noFill/>
          </a:ln>
          <a:effectLst>
            <a:reflection blurRad="6350" stA="50000" endA="300" endPos="55500" dist="50800" dir="5400000" sy="-100000" algn="bl" rotWithShape="0"/>
          </a:effectLst>
          <a:scene3d>
            <a:camera prst="perspective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432875"/>
                </a:solidFill>
              </a:rPr>
              <a:t>EU-Aufbauplan: </a:t>
            </a:r>
            <a:r>
              <a:rPr lang="de-DE" dirty="0">
                <a:solidFill>
                  <a:srgbClr val="432875"/>
                </a:solidFill>
              </a:rPr>
              <a:t>Ursprünglich im Regierungsprogramm vorgesehen, ergab sich 2021 eine Chance, die Entwicklung zu beschleunigen.</a:t>
            </a:r>
          </a:p>
        </p:txBody>
      </p:sp>
    </p:spTree>
    <p:extLst>
      <p:ext uri="{BB962C8B-B14F-4D97-AF65-F5344CB8AC3E}">
        <p14:creationId xmlns:p14="http://schemas.microsoft.com/office/powerpoint/2010/main" val="256727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4" grpId="0" build="p"/>
      <p:bldP spid="8"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1708AC7-C77D-7F88-15C1-E05C41588B95}"/>
              </a:ext>
            </a:extLst>
          </p:cNvPr>
          <p:cNvSpPr>
            <a:spLocks noGrp="1"/>
          </p:cNvSpPr>
          <p:nvPr>
            <p:ph type="sldNum" sz="quarter" idx="12"/>
          </p:nvPr>
        </p:nvSpPr>
        <p:spPr/>
        <p:txBody>
          <a:bodyPr/>
          <a:lstStyle/>
          <a:p>
            <a:fld id="{863C3C52-E662-4D09-A499-1E6BB2C6D947}" type="slidenum">
              <a:rPr lang="de-AT" smtClean="0"/>
              <a:t>11</a:t>
            </a:fld>
            <a:endParaRPr lang="de-AT"/>
          </a:p>
        </p:txBody>
      </p:sp>
      <p:sp>
        <p:nvSpPr>
          <p:cNvPr id="6" name="Textplatzhalter 5">
            <a:extLst>
              <a:ext uri="{FF2B5EF4-FFF2-40B4-BE49-F238E27FC236}">
                <a16:creationId xmlns:a16="http://schemas.microsoft.com/office/drawing/2014/main" id="{54D6B429-DF0E-8B8A-91EF-5F7784BC5842}"/>
              </a:ext>
            </a:extLst>
          </p:cNvPr>
          <p:cNvSpPr>
            <a:spLocks noGrp="1"/>
          </p:cNvSpPr>
          <p:nvPr>
            <p:ph type="body" sz="quarter" idx="20"/>
          </p:nvPr>
        </p:nvSpPr>
        <p:spPr>
          <a:xfrm>
            <a:off x="334962" y="2698443"/>
            <a:ext cx="3699099" cy="330200"/>
          </a:xfrm>
        </p:spPr>
        <p:txBody>
          <a:bodyPr/>
          <a:lstStyle/>
          <a:p>
            <a:pPr algn="ctr"/>
            <a:r>
              <a:rPr lang="de-DE" dirty="0"/>
              <a:t>Fachliche Begleitung</a:t>
            </a:r>
          </a:p>
        </p:txBody>
      </p:sp>
      <p:sp>
        <p:nvSpPr>
          <p:cNvPr id="8" name="Textplatzhalter 7">
            <a:extLst>
              <a:ext uri="{FF2B5EF4-FFF2-40B4-BE49-F238E27FC236}">
                <a16:creationId xmlns:a16="http://schemas.microsoft.com/office/drawing/2014/main" id="{F3E11E73-BA74-F115-F9F8-BB2BBBCE9962}"/>
              </a:ext>
            </a:extLst>
          </p:cNvPr>
          <p:cNvSpPr>
            <a:spLocks noGrp="1"/>
          </p:cNvSpPr>
          <p:nvPr>
            <p:ph type="body" sz="quarter" idx="21"/>
          </p:nvPr>
        </p:nvSpPr>
        <p:spPr>
          <a:xfrm>
            <a:off x="4260964" y="2698443"/>
            <a:ext cx="3699099" cy="330200"/>
          </a:xfrm>
        </p:spPr>
        <p:txBody>
          <a:bodyPr/>
          <a:lstStyle/>
          <a:p>
            <a:pPr algn="ctr"/>
            <a:r>
              <a:rPr lang="de-DE" dirty="0" err="1"/>
              <a:t>FörderAbwicklung</a:t>
            </a:r>
            <a:endParaRPr lang="de-DE" dirty="0"/>
          </a:p>
        </p:txBody>
      </p:sp>
      <p:sp>
        <p:nvSpPr>
          <p:cNvPr id="12" name="Textplatzhalter 11">
            <a:extLst>
              <a:ext uri="{FF2B5EF4-FFF2-40B4-BE49-F238E27FC236}">
                <a16:creationId xmlns:a16="http://schemas.microsoft.com/office/drawing/2014/main" id="{1FB6D1A0-DEE4-F764-43FF-CAFC5877BF4C}"/>
              </a:ext>
            </a:extLst>
          </p:cNvPr>
          <p:cNvSpPr>
            <a:spLocks noGrp="1"/>
          </p:cNvSpPr>
          <p:nvPr>
            <p:ph type="body" sz="quarter" idx="14"/>
          </p:nvPr>
        </p:nvSpPr>
        <p:spPr/>
        <p:txBody>
          <a:bodyPr/>
          <a:lstStyle/>
          <a:p>
            <a:r>
              <a:rPr lang="de-DE" dirty="0"/>
              <a:t>Aufgabenteilung und Zusammenarbeit</a:t>
            </a:r>
          </a:p>
        </p:txBody>
      </p:sp>
      <p:sp>
        <p:nvSpPr>
          <p:cNvPr id="10" name="Textplatzhalter 9">
            <a:extLst>
              <a:ext uri="{FF2B5EF4-FFF2-40B4-BE49-F238E27FC236}">
                <a16:creationId xmlns:a16="http://schemas.microsoft.com/office/drawing/2014/main" id="{F2C306D2-B984-396E-2020-3AABDF556BBF}"/>
              </a:ext>
            </a:extLst>
          </p:cNvPr>
          <p:cNvSpPr>
            <a:spLocks noGrp="1"/>
          </p:cNvSpPr>
          <p:nvPr>
            <p:ph type="body" sz="quarter" idx="23"/>
          </p:nvPr>
        </p:nvSpPr>
        <p:spPr>
          <a:xfrm>
            <a:off x="8328248" y="2698443"/>
            <a:ext cx="3699099" cy="330200"/>
          </a:xfrm>
        </p:spPr>
        <p:txBody>
          <a:bodyPr/>
          <a:lstStyle/>
          <a:p>
            <a:pPr algn="ctr"/>
            <a:r>
              <a:rPr lang="de-DE" dirty="0"/>
              <a:t>Rechtliche Grundlagen - Finanzierung</a:t>
            </a:r>
          </a:p>
        </p:txBody>
      </p:sp>
      <p:pic>
        <p:nvPicPr>
          <p:cNvPr id="35" name="Grafik 34">
            <a:extLst>
              <a:ext uri="{FF2B5EF4-FFF2-40B4-BE49-F238E27FC236}">
                <a16:creationId xmlns:a16="http://schemas.microsoft.com/office/drawing/2014/main" id="{126E1CDE-A90A-24DE-E79F-35A9E56B8430}"/>
              </a:ext>
            </a:extLst>
          </p:cNvPr>
          <p:cNvPicPr>
            <a:picLocks noChangeAspect="1"/>
          </p:cNvPicPr>
          <p:nvPr/>
        </p:nvPicPr>
        <p:blipFill rotWithShape="1">
          <a:blip r:embed="rId3"/>
          <a:srcRect b="34807"/>
          <a:stretch/>
        </p:blipFill>
        <p:spPr>
          <a:xfrm>
            <a:off x="4556674" y="836712"/>
            <a:ext cx="3574026" cy="1258458"/>
          </a:xfrm>
          <a:prstGeom prst="rect">
            <a:avLst/>
          </a:prstGeom>
        </p:spPr>
      </p:pic>
      <p:pic>
        <p:nvPicPr>
          <p:cNvPr id="39" name="Grafik 38">
            <a:extLst>
              <a:ext uri="{FF2B5EF4-FFF2-40B4-BE49-F238E27FC236}">
                <a16:creationId xmlns:a16="http://schemas.microsoft.com/office/drawing/2014/main" id="{7A2791BA-C20B-201E-CB2F-C1051A33E32B}"/>
              </a:ext>
            </a:extLst>
          </p:cNvPr>
          <p:cNvPicPr>
            <a:picLocks noChangeAspect="1"/>
          </p:cNvPicPr>
          <p:nvPr/>
        </p:nvPicPr>
        <p:blipFill rotWithShape="1">
          <a:blip r:embed="rId4"/>
          <a:srcRect b="31885"/>
          <a:stretch/>
        </p:blipFill>
        <p:spPr>
          <a:xfrm>
            <a:off x="342787" y="945182"/>
            <a:ext cx="3861549" cy="1149988"/>
          </a:xfrm>
          <a:prstGeom prst="rect">
            <a:avLst/>
          </a:prstGeom>
        </p:spPr>
      </p:pic>
      <p:pic>
        <p:nvPicPr>
          <p:cNvPr id="43" name="Grafik 42">
            <a:extLst>
              <a:ext uri="{FF2B5EF4-FFF2-40B4-BE49-F238E27FC236}">
                <a16:creationId xmlns:a16="http://schemas.microsoft.com/office/drawing/2014/main" id="{3DE82C44-BE40-541E-DF63-292C6F284539}"/>
              </a:ext>
            </a:extLst>
          </p:cNvPr>
          <p:cNvPicPr>
            <a:picLocks noChangeAspect="1"/>
          </p:cNvPicPr>
          <p:nvPr/>
        </p:nvPicPr>
        <p:blipFill rotWithShape="1">
          <a:blip r:embed="rId5"/>
          <a:srcRect b="21371"/>
          <a:stretch/>
        </p:blipFill>
        <p:spPr>
          <a:xfrm>
            <a:off x="8130700" y="900325"/>
            <a:ext cx="3726338" cy="1194845"/>
          </a:xfrm>
          <a:prstGeom prst="rect">
            <a:avLst/>
          </a:prstGeom>
        </p:spPr>
      </p:pic>
      <p:cxnSp>
        <p:nvCxnSpPr>
          <p:cNvPr id="45" name="Gerade Verbindung mit Pfeil 44">
            <a:extLst>
              <a:ext uri="{FF2B5EF4-FFF2-40B4-BE49-F238E27FC236}">
                <a16:creationId xmlns:a16="http://schemas.microsoft.com/office/drawing/2014/main" id="{465554D9-A524-7305-FC6C-9442093B214C}"/>
              </a:ext>
            </a:extLst>
          </p:cNvPr>
          <p:cNvCxnSpPr/>
          <p:nvPr/>
        </p:nvCxnSpPr>
        <p:spPr>
          <a:xfrm>
            <a:off x="493486" y="3356992"/>
            <a:ext cx="1123405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6" name="Gerade Verbindung mit Pfeil 45">
            <a:extLst>
              <a:ext uri="{FF2B5EF4-FFF2-40B4-BE49-F238E27FC236}">
                <a16:creationId xmlns:a16="http://schemas.microsoft.com/office/drawing/2014/main" id="{D3615329-DA2D-3677-6E4E-53F43D44FC4F}"/>
              </a:ext>
            </a:extLst>
          </p:cNvPr>
          <p:cNvCxnSpPr>
            <a:cxnSpLocks/>
          </p:cNvCxnSpPr>
          <p:nvPr/>
        </p:nvCxnSpPr>
        <p:spPr>
          <a:xfrm flipH="1">
            <a:off x="493486" y="3534662"/>
            <a:ext cx="1123405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A21555D6-18BC-0F1D-9C5A-7B7B5A2BCFF9}"/>
              </a:ext>
            </a:extLst>
          </p:cNvPr>
          <p:cNvSpPr/>
          <p:nvPr/>
        </p:nvSpPr>
        <p:spPr>
          <a:xfrm>
            <a:off x="612129" y="3861047"/>
            <a:ext cx="3307214" cy="2477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2"/>
                </a:solidFill>
              </a:rPr>
              <a:t>Schulungen</a:t>
            </a:r>
          </a:p>
          <a:p>
            <a:pPr algn="ctr"/>
            <a:r>
              <a:rPr lang="de-DE" dirty="0">
                <a:solidFill>
                  <a:schemeClr val="accent2"/>
                </a:solidFill>
              </a:rPr>
              <a:t>Vernetzungen</a:t>
            </a:r>
          </a:p>
          <a:p>
            <a:pPr algn="ctr"/>
            <a:r>
              <a:rPr lang="de-DE" dirty="0">
                <a:solidFill>
                  <a:schemeClr val="accent2"/>
                </a:solidFill>
              </a:rPr>
              <a:t>Projektumsetzung</a:t>
            </a:r>
          </a:p>
          <a:p>
            <a:pPr algn="ctr"/>
            <a:r>
              <a:rPr lang="de-DE" dirty="0">
                <a:solidFill>
                  <a:schemeClr val="accent2"/>
                </a:solidFill>
              </a:rPr>
              <a:t>Begleitung Evaluierung</a:t>
            </a:r>
          </a:p>
          <a:p>
            <a:pPr algn="ctr"/>
            <a:r>
              <a:rPr lang="de-DE" u="sng" dirty="0">
                <a:solidFill>
                  <a:schemeClr val="accent2"/>
                </a:solidFill>
              </a:rPr>
              <a:t>Fachliche Beurteilung</a:t>
            </a:r>
            <a:r>
              <a:rPr lang="de-DE" dirty="0">
                <a:solidFill>
                  <a:schemeClr val="accent2"/>
                </a:solidFill>
              </a:rPr>
              <a:t>: </a:t>
            </a:r>
          </a:p>
          <a:p>
            <a:pPr algn="ctr"/>
            <a:r>
              <a:rPr lang="de-DE" dirty="0">
                <a:solidFill>
                  <a:schemeClr val="accent2"/>
                </a:solidFill>
              </a:rPr>
              <a:t>Call</a:t>
            </a:r>
          </a:p>
          <a:p>
            <a:pPr algn="ctr"/>
            <a:r>
              <a:rPr lang="de-DE" dirty="0">
                <a:solidFill>
                  <a:schemeClr val="accent2"/>
                </a:solidFill>
              </a:rPr>
              <a:t>Monitoringberichte</a:t>
            </a:r>
          </a:p>
          <a:p>
            <a:pPr algn="ctr"/>
            <a:r>
              <a:rPr lang="de-DE" dirty="0" err="1">
                <a:solidFill>
                  <a:schemeClr val="accent2"/>
                </a:solidFill>
              </a:rPr>
              <a:t>Nachrückungen</a:t>
            </a:r>
            <a:r>
              <a:rPr lang="de-DE" dirty="0">
                <a:solidFill>
                  <a:schemeClr val="accent2"/>
                </a:solidFill>
              </a:rPr>
              <a:t> </a:t>
            </a:r>
          </a:p>
          <a:p>
            <a:pPr algn="ctr"/>
            <a:endParaRPr lang="de-DE" dirty="0">
              <a:solidFill>
                <a:schemeClr val="accent2"/>
              </a:solidFill>
            </a:endParaRPr>
          </a:p>
        </p:txBody>
      </p:sp>
      <p:sp>
        <p:nvSpPr>
          <p:cNvPr id="14" name="Rechteck 13">
            <a:extLst>
              <a:ext uri="{FF2B5EF4-FFF2-40B4-BE49-F238E27FC236}">
                <a16:creationId xmlns:a16="http://schemas.microsoft.com/office/drawing/2014/main" id="{E1B839DF-39A8-781D-845E-A424B2453C9E}"/>
              </a:ext>
            </a:extLst>
          </p:cNvPr>
          <p:cNvSpPr/>
          <p:nvPr/>
        </p:nvSpPr>
        <p:spPr>
          <a:xfrm>
            <a:off x="4689740" y="3775535"/>
            <a:ext cx="3307214" cy="2562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2"/>
                </a:solidFill>
              </a:rPr>
              <a:t>Fördercall</a:t>
            </a:r>
          </a:p>
          <a:p>
            <a:pPr algn="ctr"/>
            <a:r>
              <a:rPr lang="de-DE" dirty="0">
                <a:solidFill>
                  <a:schemeClr val="accent2"/>
                </a:solidFill>
              </a:rPr>
              <a:t>Fördermanagement</a:t>
            </a:r>
          </a:p>
        </p:txBody>
      </p:sp>
      <p:sp>
        <p:nvSpPr>
          <p:cNvPr id="15" name="Rechteck 14">
            <a:extLst>
              <a:ext uri="{FF2B5EF4-FFF2-40B4-BE49-F238E27FC236}">
                <a16:creationId xmlns:a16="http://schemas.microsoft.com/office/drawing/2014/main" id="{1A134F3C-6680-50CD-11CA-DB074DC3720A}"/>
              </a:ext>
            </a:extLst>
          </p:cNvPr>
          <p:cNvSpPr/>
          <p:nvPr/>
        </p:nvSpPr>
        <p:spPr>
          <a:xfrm>
            <a:off x="8420329" y="3794198"/>
            <a:ext cx="3307214" cy="2562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2"/>
                </a:solidFill>
              </a:rPr>
              <a:t>Rechtliche Klärungen</a:t>
            </a:r>
          </a:p>
          <a:p>
            <a:pPr algn="ctr"/>
            <a:r>
              <a:rPr lang="de-DE" dirty="0">
                <a:solidFill>
                  <a:schemeClr val="accent2"/>
                </a:solidFill>
              </a:rPr>
              <a:t>Nachhaltige Finanzierung</a:t>
            </a:r>
          </a:p>
          <a:p>
            <a:pPr algn="ctr"/>
            <a:r>
              <a:rPr lang="de-DE" dirty="0">
                <a:solidFill>
                  <a:schemeClr val="accent2"/>
                </a:solidFill>
              </a:rPr>
              <a:t>Koordinierungsgruppe</a:t>
            </a:r>
          </a:p>
          <a:p>
            <a:pPr algn="ctr"/>
            <a:r>
              <a:rPr lang="de-DE" dirty="0">
                <a:solidFill>
                  <a:schemeClr val="accent2"/>
                </a:solidFill>
              </a:rPr>
              <a:t>EU-Reporting</a:t>
            </a:r>
          </a:p>
        </p:txBody>
      </p:sp>
    </p:spTree>
    <p:extLst>
      <p:ext uri="{BB962C8B-B14F-4D97-AF65-F5344CB8AC3E}">
        <p14:creationId xmlns:p14="http://schemas.microsoft.com/office/powerpoint/2010/main" val="258532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P spid="10" grpId="0" build="p"/>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8BBEDC-2F97-4AD2-B9AC-C848A3A17165}"/>
              </a:ext>
            </a:extLst>
          </p:cNvPr>
          <p:cNvSpPr>
            <a:spLocks noGrp="1"/>
          </p:cNvSpPr>
          <p:nvPr>
            <p:ph type="title"/>
          </p:nvPr>
        </p:nvSpPr>
        <p:spPr/>
        <p:txBody>
          <a:bodyPr/>
          <a:lstStyle/>
          <a:p>
            <a:r>
              <a:rPr lang="de-DE" i="0" dirty="0">
                <a:latin typeface="+mj-lt"/>
              </a:rPr>
              <a:t>Vom Projekt zur Routine:</a:t>
            </a:r>
            <a:br>
              <a:rPr lang="de-DE" i="0" dirty="0">
                <a:latin typeface="+mj-lt"/>
              </a:rPr>
            </a:br>
            <a:r>
              <a:rPr lang="de-DE" i="0" dirty="0">
                <a:latin typeface="+mj-lt"/>
              </a:rPr>
              <a:t>Es ist noch ein Weiter Weg</a:t>
            </a:r>
          </a:p>
        </p:txBody>
      </p:sp>
      <p:sp>
        <p:nvSpPr>
          <p:cNvPr id="3" name="Foliennummernplatzhalter 2">
            <a:extLst>
              <a:ext uri="{FF2B5EF4-FFF2-40B4-BE49-F238E27FC236}">
                <a16:creationId xmlns:a16="http://schemas.microsoft.com/office/drawing/2014/main" id="{A8BCA603-7A28-4733-A464-53955B5F5360}"/>
              </a:ext>
            </a:extLst>
          </p:cNvPr>
          <p:cNvSpPr>
            <a:spLocks noGrp="1"/>
          </p:cNvSpPr>
          <p:nvPr>
            <p:ph type="sldNum" sz="quarter" idx="4"/>
          </p:nvPr>
        </p:nvSpPr>
        <p:spPr/>
        <p:txBody>
          <a:bodyPr/>
          <a:lstStyle/>
          <a:p>
            <a:fld id="{CDD6A526-6E93-4D44-80E5-3CEE2153CC52}" type="slidenum">
              <a:rPr lang="de-DE" smtClean="0"/>
              <a:pPr/>
              <a:t>12</a:t>
            </a:fld>
            <a:endParaRPr lang="de-DE" dirty="0"/>
          </a:p>
        </p:txBody>
      </p:sp>
    </p:spTree>
    <p:extLst>
      <p:ext uri="{BB962C8B-B14F-4D97-AF65-F5344CB8AC3E}">
        <p14:creationId xmlns:p14="http://schemas.microsoft.com/office/powerpoint/2010/main" val="335912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E88EAB9-3094-2804-71D8-E808C4FC2EEC}"/>
              </a:ext>
            </a:extLst>
          </p:cNvPr>
          <p:cNvSpPr>
            <a:spLocks noGrp="1"/>
          </p:cNvSpPr>
          <p:nvPr>
            <p:ph type="sldNum" sz="quarter" idx="12"/>
          </p:nvPr>
        </p:nvSpPr>
        <p:spPr>
          <a:xfrm>
            <a:off x="8105984" y="6338210"/>
            <a:ext cx="391885" cy="365125"/>
          </a:xfrm>
        </p:spPr>
        <p:txBody>
          <a:bodyPr anchor="ctr">
            <a:normAutofit/>
          </a:bodyPr>
          <a:lstStyle/>
          <a:p>
            <a:pPr>
              <a:spcAft>
                <a:spcPts val="600"/>
              </a:spcAft>
            </a:pPr>
            <a:fld id="{863C3C52-E662-4D09-A499-1E6BB2C6D947}" type="slidenum">
              <a:rPr lang="de-AT" smtClean="0"/>
              <a:pPr>
                <a:spcAft>
                  <a:spcPts val="600"/>
                </a:spcAft>
              </a:pPr>
              <a:t>13</a:t>
            </a:fld>
            <a:endParaRPr lang="de-AT"/>
          </a:p>
        </p:txBody>
      </p:sp>
      <p:sp>
        <p:nvSpPr>
          <p:cNvPr id="26" name="Title 2">
            <a:extLst>
              <a:ext uri="{FF2B5EF4-FFF2-40B4-BE49-F238E27FC236}">
                <a16:creationId xmlns:a16="http://schemas.microsoft.com/office/drawing/2014/main" id="{A93133AD-B009-914E-EDE2-BBD256E8AAC5}"/>
              </a:ext>
            </a:extLst>
          </p:cNvPr>
          <p:cNvSpPr>
            <a:spLocks noGrp="1"/>
          </p:cNvSpPr>
          <p:nvPr>
            <p:ph type="title"/>
          </p:nvPr>
        </p:nvSpPr>
        <p:spPr>
          <a:xfrm>
            <a:off x="7966868" y="1153824"/>
            <a:ext cx="3751053" cy="1808486"/>
          </a:xfrm>
          <a:solidFill>
            <a:schemeClr val="bg1"/>
          </a:solidFill>
        </p:spPr>
        <p:txBody>
          <a:bodyPr/>
          <a:lstStyle/>
          <a:p>
            <a:r>
              <a:rPr lang="de-DE" sz="3600" b="0" dirty="0">
                <a:solidFill>
                  <a:schemeClr val="accent2"/>
                </a:solidFill>
                <a:effectLst/>
              </a:rPr>
              <a:t>Erfolgskonzept für die Integrierte Versorgung</a:t>
            </a:r>
            <a:endParaRPr lang="en-US" sz="3600" dirty="0">
              <a:solidFill>
                <a:schemeClr val="accent2"/>
              </a:solidFill>
            </a:endParaRPr>
          </a:p>
        </p:txBody>
      </p:sp>
      <p:pic>
        <p:nvPicPr>
          <p:cNvPr id="8" name="Bildplatzhalter 7">
            <a:extLst>
              <a:ext uri="{FF2B5EF4-FFF2-40B4-BE49-F238E27FC236}">
                <a16:creationId xmlns:a16="http://schemas.microsoft.com/office/drawing/2014/main" id="{C0D45C8F-32E8-2096-FFD0-CFECFECD1A0D}"/>
              </a:ext>
            </a:extLst>
          </p:cNvPr>
          <p:cNvPicPr>
            <a:picLocks noGrp="1" noChangeAspect="1"/>
          </p:cNvPicPr>
          <p:nvPr>
            <p:ph type="pic" sz="quarter" idx="13"/>
          </p:nvPr>
        </p:nvPicPr>
        <p:blipFill rotWithShape="1">
          <a:blip r:embed="rId3"/>
          <a:srcRect t="2202" b="2202"/>
          <a:stretch/>
        </p:blipFill>
        <p:spPr>
          <a:xfrm>
            <a:off x="335058" y="0"/>
            <a:ext cx="7631810" cy="6858000"/>
          </a:xfrm>
          <a:noFill/>
        </p:spPr>
      </p:pic>
      <p:sp>
        <p:nvSpPr>
          <p:cNvPr id="10" name="Textfeld 9">
            <a:extLst>
              <a:ext uri="{FF2B5EF4-FFF2-40B4-BE49-F238E27FC236}">
                <a16:creationId xmlns:a16="http://schemas.microsoft.com/office/drawing/2014/main" id="{CEB54005-F402-C1A0-8474-BA0AAFB171B4}"/>
              </a:ext>
            </a:extLst>
          </p:cNvPr>
          <p:cNvSpPr txBox="1"/>
          <p:nvPr/>
        </p:nvSpPr>
        <p:spPr>
          <a:xfrm>
            <a:off x="37416" y="6197607"/>
            <a:ext cx="3394288" cy="646331"/>
          </a:xfrm>
          <a:prstGeom prst="rect">
            <a:avLst/>
          </a:prstGeom>
          <a:noFill/>
        </p:spPr>
        <p:txBody>
          <a:bodyPr wrap="square">
            <a:spAutoFit/>
          </a:bodyPr>
          <a:lstStyle/>
          <a:p>
            <a:r>
              <a:rPr lang="de-DE" sz="1200" dirty="0">
                <a:hlinkClick r:id="rId4"/>
              </a:rPr>
              <a:t>Ein Rahmen für gute Zusammenarbeit | 07/2019 | Gesundheit und Gesellschaft Digital (gg-digital.de)</a:t>
            </a:r>
            <a:endParaRPr lang="de-DE" sz="1200" dirty="0"/>
          </a:p>
        </p:txBody>
      </p:sp>
      <p:sp>
        <p:nvSpPr>
          <p:cNvPr id="11" name="Textplatzhalter 5">
            <a:extLst>
              <a:ext uri="{FF2B5EF4-FFF2-40B4-BE49-F238E27FC236}">
                <a16:creationId xmlns:a16="http://schemas.microsoft.com/office/drawing/2014/main" id="{07F8DBC8-9427-F84B-0BB3-92F4EAA12A02}"/>
              </a:ext>
            </a:extLst>
          </p:cNvPr>
          <p:cNvSpPr txBox="1">
            <a:spLocks/>
          </p:cNvSpPr>
          <p:nvPr/>
        </p:nvSpPr>
        <p:spPr>
          <a:xfrm>
            <a:off x="7966868" y="3095677"/>
            <a:ext cx="3699099" cy="330200"/>
          </a:xfrm>
          <a:prstGeom prst="rect">
            <a:avLst/>
          </a:prstGeom>
        </p:spPr>
        <p:txBody>
          <a:bodyPr/>
          <a:lstStyle>
            <a:lvl1pPr marL="228600"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3200" kern="1200">
                <a:solidFill>
                  <a:schemeClr val="tx1"/>
                </a:solidFill>
                <a:latin typeface="+mn-lt"/>
                <a:ea typeface="+mn-ea"/>
                <a:cs typeface="+mn-cs"/>
              </a:defRPr>
            </a:lvl1pPr>
            <a:lvl2pPr marL="536575"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2800" kern="1200">
                <a:solidFill>
                  <a:schemeClr val="tx1"/>
                </a:solidFill>
                <a:latin typeface="+mn-lt"/>
                <a:ea typeface="+mn-ea"/>
                <a:cs typeface="+mn-cs"/>
              </a:defRPr>
            </a:lvl2pPr>
            <a:lvl3pPr marL="811213"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2400" kern="1200">
                <a:solidFill>
                  <a:schemeClr val="tx1"/>
                </a:solidFill>
                <a:latin typeface="+mn-lt"/>
                <a:ea typeface="+mn-ea"/>
                <a:cs typeface="+mn-cs"/>
              </a:defRPr>
            </a:lvl3pPr>
            <a:lvl4pPr marL="1074738"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2000" kern="1200">
                <a:solidFill>
                  <a:schemeClr val="tx1"/>
                </a:solidFill>
                <a:latin typeface="+mn-lt"/>
                <a:ea typeface="+mn-ea"/>
                <a:cs typeface="+mn-cs"/>
              </a:defRPr>
            </a:lvl4pPr>
            <a:lvl5pPr marL="1347788"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buNone/>
            </a:pPr>
            <a:r>
              <a:rPr lang="de-DE" dirty="0">
                <a:solidFill>
                  <a:srgbClr val="DF790F"/>
                </a:solidFill>
                <a:latin typeface="+mj-lt"/>
              </a:rPr>
              <a:t>Der Mensch im Zentrum </a:t>
            </a:r>
          </a:p>
        </p:txBody>
      </p:sp>
      <p:sp>
        <p:nvSpPr>
          <p:cNvPr id="12" name="Textplatzhalter 6">
            <a:extLst>
              <a:ext uri="{FF2B5EF4-FFF2-40B4-BE49-F238E27FC236}">
                <a16:creationId xmlns:a16="http://schemas.microsoft.com/office/drawing/2014/main" id="{50D0DAE2-1E9D-7BD7-3090-593403F43361}"/>
              </a:ext>
            </a:extLst>
          </p:cNvPr>
          <p:cNvSpPr>
            <a:spLocks noGrp="1"/>
          </p:cNvSpPr>
          <p:nvPr>
            <p:ph type="body" sz="quarter" idx="15"/>
          </p:nvPr>
        </p:nvSpPr>
        <p:spPr>
          <a:xfrm>
            <a:off x="7966868" y="4240384"/>
            <a:ext cx="3699099" cy="1636888"/>
          </a:xfrm>
        </p:spPr>
        <p:txBody>
          <a:bodyPr/>
          <a:lstStyle/>
          <a:p>
            <a:r>
              <a:rPr lang="de-DE" sz="2000" b="0" i="0" dirty="0">
                <a:solidFill>
                  <a:srgbClr val="000000"/>
                </a:solidFill>
                <a:effectLst/>
                <a:latin typeface="+mj-lt"/>
              </a:rPr>
              <a:t>Gesundheit des Einzelnen</a:t>
            </a:r>
          </a:p>
          <a:p>
            <a:r>
              <a:rPr lang="de-DE" sz="2000" b="0" i="0" dirty="0">
                <a:solidFill>
                  <a:srgbClr val="000000"/>
                </a:solidFill>
                <a:effectLst/>
                <a:latin typeface="+mj-lt"/>
              </a:rPr>
              <a:t>sein Wohlbefinden</a:t>
            </a:r>
          </a:p>
          <a:p>
            <a:r>
              <a:rPr lang="de-DE" sz="2000" b="0" i="0" dirty="0">
                <a:solidFill>
                  <a:srgbClr val="000000"/>
                </a:solidFill>
                <a:effectLst/>
                <a:latin typeface="+mj-lt"/>
              </a:rPr>
              <a:t>Selbstversorgungsfähigkeiten </a:t>
            </a:r>
          </a:p>
          <a:p>
            <a:r>
              <a:rPr lang="de-DE" sz="2000" b="0" i="0" dirty="0">
                <a:solidFill>
                  <a:srgbClr val="000000"/>
                </a:solidFill>
                <a:effectLst/>
                <a:latin typeface="+mj-lt"/>
              </a:rPr>
              <a:t>Ressourcen</a:t>
            </a:r>
            <a:endParaRPr lang="de-DE" sz="2000" dirty="0">
              <a:solidFill>
                <a:srgbClr val="000000"/>
              </a:solidFill>
              <a:latin typeface="+mj-lt"/>
            </a:endParaRPr>
          </a:p>
          <a:p>
            <a:r>
              <a:rPr lang="de-DE" sz="2000" b="0" i="0" dirty="0">
                <a:solidFill>
                  <a:srgbClr val="000000"/>
                </a:solidFill>
                <a:effectLst/>
                <a:latin typeface="+mj-lt"/>
              </a:rPr>
              <a:t>umweltbezogenen Einflüssen</a:t>
            </a:r>
            <a:endParaRPr lang="de-DE" sz="2000" dirty="0">
              <a:latin typeface="+mj-lt"/>
            </a:endParaRPr>
          </a:p>
        </p:txBody>
      </p:sp>
      <p:sp>
        <p:nvSpPr>
          <p:cNvPr id="3" name="Rechteck 2">
            <a:extLst>
              <a:ext uri="{FF2B5EF4-FFF2-40B4-BE49-F238E27FC236}">
                <a16:creationId xmlns:a16="http://schemas.microsoft.com/office/drawing/2014/main" id="{8E76BB34-D9CC-91EF-68FB-982A98893E79}"/>
              </a:ext>
            </a:extLst>
          </p:cNvPr>
          <p:cNvSpPr/>
          <p:nvPr/>
        </p:nvSpPr>
        <p:spPr>
          <a:xfrm>
            <a:off x="7940891" y="154665"/>
            <a:ext cx="2835629" cy="6100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16864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BAA8803A-FC0A-F5CE-DB08-41CB36FC4D2A}"/>
              </a:ext>
            </a:extLst>
          </p:cNvPr>
          <p:cNvSpPr>
            <a:spLocks noGrp="1"/>
          </p:cNvSpPr>
          <p:nvPr>
            <p:ph type="sldNum" sz="quarter" idx="12"/>
          </p:nvPr>
        </p:nvSpPr>
        <p:spPr/>
        <p:txBody>
          <a:bodyPr/>
          <a:lstStyle/>
          <a:p>
            <a:fld id="{863C3C52-E662-4D09-A499-1E6BB2C6D947}" type="slidenum">
              <a:rPr lang="de-AT" smtClean="0"/>
              <a:t>14</a:t>
            </a:fld>
            <a:endParaRPr lang="de-AT"/>
          </a:p>
        </p:txBody>
      </p:sp>
      <p:pic>
        <p:nvPicPr>
          <p:cNvPr id="16" name="Bildplatzhalter 15" descr="Sitzungssaal mit einfarbiger Füllung">
            <a:extLst>
              <a:ext uri="{FF2B5EF4-FFF2-40B4-BE49-F238E27FC236}">
                <a16:creationId xmlns:a16="http://schemas.microsoft.com/office/drawing/2014/main" id="{75563656-1F77-57EB-A535-2680C0F54609}"/>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8906" b="18906"/>
          <a:stretch>
            <a:fillRect/>
          </a:stretch>
        </p:blipFill>
        <p:spPr>
          <a:xfrm>
            <a:off x="303681" y="1003528"/>
            <a:ext cx="3698875" cy="2300287"/>
          </a:xfrm>
        </p:spPr>
      </p:pic>
      <p:pic>
        <p:nvPicPr>
          <p:cNvPr id="18" name="Bildplatzhalter 17" descr="Lenkrad mit einfarbiger Füllung">
            <a:extLst>
              <a:ext uri="{FF2B5EF4-FFF2-40B4-BE49-F238E27FC236}">
                <a16:creationId xmlns:a16="http://schemas.microsoft.com/office/drawing/2014/main" id="{D27716DF-C110-90D5-C44D-423A181165FD}"/>
              </a:ext>
            </a:extLst>
          </p:cNvPr>
          <p:cNvPicPr>
            <a:picLocks noGrp="1" noChangeAspect="1"/>
          </p:cNvPicPr>
          <p:nvPr>
            <p:ph type="pic" sz="quarter" idx="19"/>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18906" b="18906"/>
          <a:stretch>
            <a:fillRect/>
          </a:stretch>
        </p:blipFill>
        <p:spPr>
          <a:xfrm>
            <a:off x="4243183" y="1026865"/>
            <a:ext cx="3698875" cy="2300287"/>
          </a:xfrm>
        </p:spPr>
      </p:pic>
      <p:sp>
        <p:nvSpPr>
          <p:cNvPr id="6" name="Textplatzhalter 5">
            <a:extLst>
              <a:ext uri="{FF2B5EF4-FFF2-40B4-BE49-F238E27FC236}">
                <a16:creationId xmlns:a16="http://schemas.microsoft.com/office/drawing/2014/main" id="{54269F84-4C45-01F3-3FF4-C886C2E6CEB9}"/>
              </a:ext>
            </a:extLst>
          </p:cNvPr>
          <p:cNvSpPr>
            <a:spLocks noGrp="1"/>
          </p:cNvSpPr>
          <p:nvPr>
            <p:ph type="body" sz="quarter" idx="20"/>
          </p:nvPr>
        </p:nvSpPr>
        <p:spPr>
          <a:xfrm>
            <a:off x="327569" y="3530848"/>
            <a:ext cx="3699099" cy="330200"/>
          </a:xfrm>
        </p:spPr>
        <p:txBody>
          <a:bodyPr/>
          <a:lstStyle/>
          <a:p>
            <a:r>
              <a:rPr lang="de-DE" b="0" i="0" dirty="0">
                <a:solidFill>
                  <a:srgbClr val="DF790F"/>
                </a:solidFill>
                <a:effectLst/>
              </a:rPr>
              <a:t>Leistungserbringung</a:t>
            </a:r>
            <a:endParaRPr lang="de-DE" b="0" dirty="0">
              <a:solidFill>
                <a:srgbClr val="DF790F"/>
              </a:solidFill>
            </a:endParaRPr>
          </a:p>
        </p:txBody>
      </p:sp>
      <p:sp>
        <p:nvSpPr>
          <p:cNvPr id="7" name="Textplatzhalter 6">
            <a:extLst>
              <a:ext uri="{FF2B5EF4-FFF2-40B4-BE49-F238E27FC236}">
                <a16:creationId xmlns:a16="http://schemas.microsoft.com/office/drawing/2014/main" id="{CEAFA0E0-5E49-3091-CA33-B7972D7AAC96}"/>
              </a:ext>
            </a:extLst>
          </p:cNvPr>
          <p:cNvSpPr>
            <a:spLocks noGrp="1"/>
          </p:cNvSpPr>
          <p:nvPr>
            <p:ph type="body" sz="quarter" idx="15"/>
          </p:nvPr>
        </p:nvSpPr>
        <p:spPr>
          <a:xfrm>
            <a:off x="312752" y="4076342"/>
            <a:ext cx="3699099" cy="1636888"/>
          </a:xfrm>
        </p:spPr>
        <p:txBody>
          <a:bodyPr/>
          <a:lstStyle/>
          <a:p>
            <a:r>
              <a:rPr lang="de-DE" b="0" i="0" dirty="0">
                <a:solidFill>
                  <a:srgbClr val="000000"/>
                </a:solidFill>
                <a:effectLst/>
                <a:latin typeface="+mj-lt"/>
              </a:rPr>
              <a:t>orientiert an Bedürfnissen </a:t>
            </a:r>
          </a:p>
          <a:p>
            <a:r>
              <a:rPr lang="de-DE" b="0" i="0" dirty="0">
                <a:solidFill>
                  <a:srgbClr val="000000"/>
                </a:solidFill>
                <a:effectLst/>
                <a:latin typeface="+mj-lt"/>
              </a:rPr>
              <a:t>gemeinsam entwickeltes </a:t>
            </a:r>
            <a:r>
              <a:rPr lang="de-DE" dirty="0">
                <a:solidFill>
                  <a:srgbClr val="000000"/>
                </a:solidFill>
                <a:latin typeface="+mj-lt"/>
              </a:rPr>
              <a:t>Z</a:t>
            </a:r>
            <a:r>
              <a:rPr lang="de-DE" b="0" i="0" dirty="0">
                <a:solidFill>
                  <a:srgbClr val="000000"/>
                </a:solidFill>
                <a:effectLst/>
                <a:latin typeface="+mj-lt"/>
              </a:rPr>
              <a:t>iel</a:t>
            </a:r>
          </a:p>
          <a:p>
            <a:r>
              <a:rPr lang="de-DE" b="0" i="0" dirty="0">
                <a:solidFill>
                  <a:srgbClr val="000000"/>
                </a:solidFill>
                <a:effectLst/>
                <a:latin typeface="+mj-lt"/>
              </a:rPr>
              <a:t>gute Kooperation und Kommunikation zwischen allen Leistungserbringern</a:t>
            </a:r>
            <a:endParaRPr lang="de-DE" dirty="0">
              <a:solidFill>
                <a:srgbClr val="000000"/>
              </a:solidFill>
              <a:latin typeface="+mj-lt"/>
            </a:endParaRPr>
          </a:p>
          <a:p>
            <a:r>
              <a:rPr lang="de-DE" dirty="0">
                <a:solidFill>
                  <a:srgbClr val="000000"/>
                </a:solidFill>
                <a:latin typeface="+mj-lt"/>
              </a:rPr>
              <a:t>Finanzierung</a:t>
            </a:r>
          </a:p>
          <a:p>
            <a:r>
              <a:rPr lang="de-DE" b="0" i="0" dirty="0">
                <a:solidFill>
                  <a:srgbClr val="000000"/>
                </a:solidFill>
                <a:effectLst/>
                <a:latin typeface="+mj-lt"/>
              </a:rPr>
              <a:t>gesetzliche Vorgaben</a:t>
            </a:r>
            <a:endParaRPr lang="de-DE" dirty="0">
              <a:latin typeface="+mj-lt"/>
            </a:endParaRPr>
          </a:p>
          <a:p>
            <a:endParaRPr lang="de-DE" dirty="0">
              <a:latin typeface="+mj-lt"/>
            </a:endParaRPr>
          </a:p>
        </p:txBody>
      </p:sp>
      <p:sp>
        <p:nvSpPr>
          <p:cNvPr id="8" name="Textplatzhalter 7">
            <a:extLst>
              <a:ext uri="{FF2B5EF4-FFF2-40B4-BE49-F238E27FC236}">
                <a16:creationId xmlns:a16="http://schemas.microsoft.com/office/drawing/2014/main" id="{D0965323-56D4-BC91-94EE-29B806BC16CC}"/>
              </a:ext>
            </a:extLst>
          </p:cNvPr>
          <p:cNvSpPr>
            <a:spLocks noGrp="1"/>
          </p:cNvSpPr>
          <p:nvPr>
            <p:ph type="body" sz="quarter" idx="21"/>
          </p:nvPr>
        </p:nvSpPr>
        <p:spPr>
          <a:xfrm>
            <a:off x="8271447" y="3587136"/>
            <a:ext cx="3699099" cy="330200"/>
          </a:xfrm>
        </p:spPr>
        <p:txBody>
          <a:bodyPr/>
          <a:lstStyle/>
          <a:p>
            <a:r>
              <a:rPr lang="de-DE" b="0" dirty="0" err="1">
                <a:solidFill>
                  <a:srgbClr val="DF790F"/>
                </a:solidFill>
              </a:rPr>
              <a:t>Leistungserbringer:INNEN</a:t>
            </a:r>
            <a:endParaRPr lang="de-DE" b="0" dirty="0">
              <a:solidFill>
                <a:srgbClr val="DF790F"/>
              </a:solidFill>
            </a:endParaRPr>
          </a:p>
        </p:txBody>
      </p:sp>
      <p:sp>
        <p:nvSpPr>
          <p:cNvPr id="9" name="Textplatzhalter 8">
            <a:extLst>
              <a:ext uri="{FF2B5EF4-FFF2-40B4-BE49-F238E27FC236}">
                <a16:creationId xmlns:a16="http://schemas.microsoft.com/office/drawing/2014/main" id="{02E4E82A-41FD-1B6D-E9DB-61DF76F468C8}"/>
              </a:ext>
            </a:extLst>
          </p:cNvPr>
          <p:cNvSpPr>
            <a:spLocks noGrp="1"/>
          </p:cNvSpPr>
          <p:nvPr>
            <p:ph type="body" sz="quarter" idx="22"/>
          </p:nvPr>
        </p:nvSpPr>
        <p:spPr>
          <a:xfrm>
            <a:off x="8243267" y="4076342"/>
            <a:ext cx="3699099" cy="2781658"/>
          </a:xfrm>
        </p:spPr>
        <p:txBody>
          <a:bodyPr/>
          <a:lstStyle/>
          <a:p>
            <a:r>
              <a:rPr lang="de-DE" b="0" i="0" dirty="0">
                <a:solidFill>
                  <a:srgbClr val="000000"/>
                </a:solidFill>
                <a:effectLst/>
                <a:latin typeface="+mj-lt"/>
              </a:rPr>
              <a:t>multiprofessionelle fachübergreifende Zusammenarbeit</a:t>
            </a:r>
          </a:p>
          <a:p>
            <a:r>
              <a:rPr lang="de-DE" b="0" i="0" dirty="0">
                <a:solidFill>
                  <a:srgbClr val="000000"/>
                </a:solidFill>
                <a:effectLst/>
                <a:latin typeface="+mj-lt"/>
              </a:rPr>
              <a:t>über Organisations- und Sektorengrenzen hinausgehende Versorgung</a:t>
            </a:r>
          </a:p>
          <a:p>
            <a:r>
              <a:rPr lang="de-DE" b="0" i="0" dirty="0" err="1">
                <a:solidFill>
                  <a:srgbClr val="000000"/>
                </a:solidFill>
                <a:effectLst/>
                <a:latin typeface="+mj-lt"/>
              </a:rPr>
              <a:t>Koordinator:in</a:t>
            </a:r>
            <a:r>
              <a:rPr lang="de-DE" b="0" i="0" dirty="0">
                <a:solidFill>
                  <a:srgbClr val="000000"/>
                </a:solidFill>
                <a:effectLst/>
                <a:latin typeface="+mj-lt"/>
              </a:rPr>
              <a:t> oder </a:t>
            </a:r>
            <a:r>
              <a:rPr lang="de-DE" b="0" i="0" dirty="0" err="1">
                <a:solidFill>
                  <a:srgbClr val="000000"/>
                </a:solidFill>
                <a:effectLst/>
                <a:latin typeface="+mj-lt"/>
              </a:rPr>
              <a:t>Versorgungsmanager:in</a:t>
            </a:r>
            <a:endParaRPr lang="de-DE" b="0" i="0" dirty="0">
              <a:solidFill>
                <a:srgbClr val="000000"/>
              </a:solidFill>
              <a:effectLst/>
              <a:latin typeface="+mj-lt"/>
            </a:endParaRPr>
          </a:p>
          <a:p>
            <a:r>
              <a:rPr lang="de-DE" b="0" i="0" dirty="0">
                <a:solidFill>
                  <a:srgbClr val="000000"/>
                </a:solidFill>
                <a:effectLst/>
                <a:latin typeface="+mj-lt"/>
              </a:rPr>
              <a:t>Entwicklung von Qualifikationen und Kompetenzen der Fachkräfte</a:t>
            </a:r>
            <a:endParaRPr lang="de-DE" dirty="0">
              <a:latin typeface="+mj-lt"/>
            </a:endParaRPr>
          </a:p>
        </p:txBody>
      </p:sp>
      <p:sp>
        <p:nvSpPr>
          <p:cNvPr id="10" name="Textplatzhalter 9">
            <a:extLst>
              <a:ext uri="{FF2B5EF4-FFF2-40B4-BE49-F238E27FC236}">
                <a16:creationId xmlns:a16="http://schemas.microsoft.com/office/drawing/2014/main" id="{F1044328-7F94-D09B-7003-D815A4356A16}"/>
              </a:ext>
            </a:extLst>
          </p:cNvPr>
          <p:cNvSpPr>
            <a:spLocks noGrp="1"/>
          </p:cNvSpPr>
          <p:nvPr>
            <p:ph type="body" sz="quarter" idx="23"/>
          </p:nvPr>
        </p:nvSpPr>
        <p:spPr>
          <a:xfrm>
            <a:off x="4273406" y="3561731"/>
            <a:ext cx="3699099" cy="330200"/>
          </a:xfrm>
        </p:spPr>
        <p:txBody>
          <a:bodyPr/>
          <a:lstStyle/>
          <a:p>
            <a:pPr algn="l"/>
            <a:r>
              <a:rPr lang="de-DE" b="0" i="0" dirty="0">
                <a:solidFill>
                  <a:srgbClr val="DF790F"/>
                </a:solidFill>
                <a:effectLst/>
              </a:rPr>
              <a:t>Steuerung und Regulierung</a:t>
            </a:r>
          </a:p>
        </p:txBody>
      </p:sp>
      <p:sp>
        <p:nvSpPr>
          <p:cNvPr id="11" name="Textplatzhalter 10">
            <a:extLst>
              <a:ext uri="{FF2B5EF4-FFF2-40B4-BE49-F238E27FC236}">
                <a16:creationId xmlns:a16="http://schemas.microsoft.com/office/drawing/2014/main" id="{CF12C91D-B847-ACE8-A880-17B9115E6BAC}"/>
              </a:ext>
            </a:extLst>
          </p:cNvPr>
          <p:cNvSpPr>
            <a:spLocks noGrp="1"/>
          </p:cNvSpPr>
          <p:nvPr>
            <p:ph type="body" sz="quarter" idx="24"/>
          </p:nvPr>
        </p:nvSpPr>
        <p:spPr>
          <a:xfrm>
            <a:off x="4282613" y="4076342"/>
            <a:ext cx="3699099" cy="2145116"/>
          </a:xfrm>
        </p:spPr>
        <p:txBody>
          <a:bodyPr/>
          <a:lstStyle/>
          <a:p>
            <a:r>
              <a:rPr lang="de-DE" b="0" i="0" dirty="0">
                <a:solidFill>
                  <a:srgbClr val="000000"/>
                </a:solidFill>
                <a:effectLst/>
                <a:latin typeface="+mj-lt"/>
              </a:rPr>
              <a:t>kontinuierlich in alle Entscheidungen einbinden</a:t>
            </a:r>
          </a:p>
          <a:p>
            <a:r>
              <a:rPr lang="de-DE" b="0" i="0" dirty="0">
                <a:solidFill>
                  <a:srgbClr val="000000"/>
                </a:solidFill>
                <a:effectLst/>
                <a:latin typeface="+mj-lt"/>
              </a:rPr>
              <a:t>unterstützender Führungsstil, Transparenz </a:t>
            </a:r>
          </a:p>
          <a:p>
            <a:r>
              <a:rPr lang="de-DE" b="0" i="0" dirty="0">
                <a:solidFill>
                  <a:srgbClr val="000000"/>
                </a:solidFill>
                <a:effectLst/>
                <a:latin typeface="+mj-lt"/>
              </a:rPr>
              <a:t> klar geregelte Verantwortlichkeiten </a:t>
            </a:r>
          </a:p>
          <a:p>
            <a:r>
              <a:rPr lang="de-DE" b="0" i="0" dirty="0">
                <a:solidFill>
                  <a:srgbClr val="000000"/>
                </a:solidFill>
                <a:effectLst/>
                <a:latin typeface="+mj-lt"/>
              </a:rPr>
              <a:t>Vernetzung und Zusammenarbeit</a:t>
            </a:r>
            <a:endParaRPr lang="de-DE" dirty="0">
              <a:latin typeface="+mj-lt"/>
            </a:endParaRPr>
          </a:p>
        </p:txBody>
      </p:sp>
      <p:sp>
        <p:nvSpPr>
          <p:cNvPr id="12" name="Textplatzhalter 11">
            <a:extLst>
              <a:ext uri="{FF2B5EF4-FFF2-40B4-BE49-F238E27FC236}">
                <a16:creationId xmlns:a16="http://schemas.microsoft.com/office/drawing/2014/main" id="{C424493B-D2A8-12EC-F9B4-1259EB4F897D}"/>
              </a:ext>
            </a:extLst>
          </p:cNvPr>
          <p:cNvSpPr>
            <a:spLocks noGrp="1"/>
          </p:cNvSpPr>
          <p:nvPr>
            <p:ph type="body" sz="quarter" idx="14"/>
          </p:nvPr>
        </p:nvSpPr>
        <p:spPr/>
        <p:txBody>
          <a:bodyPr/>
          <a:lstStyle/>
          <a:p>
            <a:endParaRPr lang="de-DE" dirty="0"/>
          </a:p>
        </p:txBody>
      </p:sp>
      <p:pic>
        <p:nvPicPr>
          <p:cNvPr id="21" name="Bildplatzhalter 23" descr="Prost mit einfarbiger Füllung">
            <a:extLst>
              <a:ext uri="{FF2B5EF4-FFF2-40B4-BE49-F238E27FC236}">
                <a16:creationId xmlns:a16="http://schemas.microsoft.com/office/drawing/2014/main" id="{8AD5EB66-9AE6-7B09-E7E3-D2B35D7E7AAA}"/>
              </a:ext>
            </a:extLst>
          </p:cNvPr>
          <p:cNvPicPr>
            <a:picLocks noGrp="1" noChangeAspect="1"/>
          </p:cNvPicPr>
          <p:nvPr>
            <p:ph type="pic" sz="quarter" idx="13"/>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t="18906" b="18906"/>
          <a:stretch>
            <a:fillRect/>
          </a:stretch>
        </p:blipFill>
        <p:spPr>
          <a:xfrm>
            <a:off x="8157937" y="1026864"/>
            <a:ext cx="3698875" cy="2300287"/>
          </a:xfrm>
        </p:spPr>
      </p:pic>
    </p:spTree>
    <p:extLst>
      <p:ext uri="{BB962C8B-B14F-4D97-AF65-F5344CB8AC3E}">
        <p14:creationId xmlns:p14="http://schemas.microsoft.com/office/powerpoint/2010/main" val="1666676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BAA8803A-FC0A-F5CE-DB08-41CB36FC4D2A}"/>
              </a:ext>
            </a:extLst>
          </p:cNvPr>
          <p:cNvSpPr>
            <a:spLocks noGrp="1"/>
          </p:cNvSpPr>
          <p:nvPr>
            <p:ph type="sldNum" sz="quarter" idx="12"/>
          </p:nvPr>
        </p:nvSpPr>
        <p:spPr/>
        <p:txBody>
          <a:bodyPr/>
          <a:lstStyle/>
          <a:p>
            <a:fld id="{863C3C52-E662-4D09-A499-1E6BB2C6D947}" type="slidenum">
              <a:rPr lang="de-AT" smtClean="0"/>
              <a:t>15</a:t>
            </a:fld>
            <a:endParaRPr lang="de-AT"/>
          </a:p>
        </p:txBody>
      </p:sp>
      <p:sp>
        <p:nvSpPr>
          <p:cNvPr id="6" name="Textplatzhalter 5">
            <a:extLst>
              <a:ext uri="{FF2B5EF4-FFF2-40B4-BE49-F238E27FC236}">
                <a16:creationId xmlns:a16="http://schemas.microsoft.com/office/drawing/2014/main" id="{54269F84-4C45-01F3-3FF4-C886C2E6CEB9}"/>
              </a:ext>
            </a:extLst>
          </p:cNvPr>
          <p:cNvSpPr>
            <a:spLocks noGrp="1"/>
          </p:cNvSpPr>
          <p:nvPr>
            <p:ph type="body" sz="quarter" idx="20"/>
          </p:nvPr>
        </p:nvSpPr>
        <p:spPr>
          <a:xfrm>
            <a:off x="327481" y="3530848"/>
            <a:ext cx="3699099" cy="330200"/>
          </a:xfrm>
        </p:spPr>
        <p:txBody>
          <a:bodyPr/>
          <a:lstStyle/>
          <a:p>
            <a:pPr algn="l"/>
            <a:r>
              <a:rPr lang="de-DE" b="0" i="0" dirty="0">
                <a:solidFill>
                  <a:srgbClr val="DF790F"/>
                </a:solidFill>
                <a:effectLst/>
                <a:latin typeface="SpiegelCd-Semibold"/>
              </a:rPr>
              <a:t>Finanzierung</a:t>
            </a:r>
            <a:endParaRPr lang="de-DE" b="0" dirty="0">
              <a:solidFill>
                <a:srgbClr val="DF790F"/>
              </a:solidFill>
              <a:latin typeface="SpiegelCd-Semibold"/>
            </a:endParaRPr>
          </a:p>
        </p:txBody>
      </p:sp>
      <p:sp>
        <p:nvSpPr>
          <p:cNvPr id="8" name="Textplatzhalter 7">
            <a:extLst>
              <a:ext uri="{FF2B5EF4-FFF2-40B4-BE49-F238E27FC236}">
                <a16:creationId xmlns:a16="http://schemas.microsoft.com/office/drawing/2014/main" id="{D0965323-56D4-BC91-94EE-29B806BC16CC}"/>
              </a:ext>
            </a:extLst>
          </p:cNvPr>
          <p:cNvSpPr>
            <a:spLocks noGrp="1"/>
          </p:cNvSpPr>
          <p:nvPr>
            <p:ph type="body" sz="quarter" idx="21"/>
          </p:nvPr>
        </p:nvSpPr>
        <p:spPr>
          <a:xfrm>
            <a:off x="8226419" y="3532271"/>
            <a:ext cx="3699099" cy="330200"/>
          </a:xfrm>
        </p:spPr>
        <p:txBody>
          <a:bodyPr/>
          <a:lstStyle/>
          <a:p>
            <a:pPr algn="l"/>
            <a:r>
              <a:rPr lang="de-DE" b="0" dirty="0">
                <a:solidFill>
                  <a:srgbClr val="DF790F"/>
                </a:solidFill>
                <a:latin typeface="SpiegelCd-Semibold"/>
              </a:rPr>
              <a:t>Informationsaustausch und Forschung</a:t>
            </a:r>
          </a:p>
        </p:txBody>
      </p:sp>
      <p:sp>
        <p:nvSpPr>
          <p:cNvPr id="9" name="Textplatzhalter 8">
            <a:extLst>
              <a:ext uri="{FF2B5EF4-FFF2-40B4-BE49-F238E27FC236}">
                <a16:creationId xmlns:a16="http://schemas.microsoft.com/office/drawing/2014/main" id="{02E4E82A-41FD-1B6D-E9DB-61DF76F468C8}"/>
              </a:ext>
            </a:extLst>
          </p:cNvPr>
          <p:cNvSpPr>
            <a:spLocks noGrp="1"/>
          </p:cNvSpPr>
          <p:nvPr>
            <p:ph type="body" sz="quarter" idx="22"/>
          </p:nvPr>
        </p:nvSpPr>
        <p:spPr>
          <a:xfrm>
            <a:off x="8157937" y="4057386"/>
            <a:ext cx="3699099" cy="1917056"/>
          </a:xfrm>
        </p:spPr>
        <p:txBody>
          <a:bodyPr/>
          <a:lstStyle/>
          <a:p>
            <a:r>
              <a:rPr lang="de-DE" dirty="0">
                <a:solidFill>
                  <a:srgbClr val="000000"/>
                </a:solidFill>
                <a:latin typeface="+mj-lt"/>
              </a:rPr>
              <a:t>Telemonitoring zur Früherkennung</a:t>
            </a:r>
          </a:p>
          <a:p>
            <a:r>
              <a:rPr lang="de-DE" dirty="0">
                <a:solidFill>
                  <a:srgbClr val="000000"/>
                </a:solidFill>
                <a:latin typeface="+mj-lt"/>
              </a:rPr>
              <a:t>Herausforderung Datenschutz</a:t>
            </a:r>
          </a:p>
          <a:p>
            <a:endParaRPr lang="de-DE" dirty="0">
              <a:latin typeface="+mj-lt"/>
            </a:endParaRPr>
          </a:p>
        </p:txBody>
      </p:sp>
      <p:sp>
        <p:nvSpPr>
          <p:cNvPr id="10" name="Textplatzhalter 9">
            <a:extLst>
              <a:ext uri="{FF2B5EF4-FFF2-40B4-BE49-F238E27FC236}">
                <a16:creationId xmlns:a16="http://schemas.microsoft.com/office/drawing/2014/main" id="{F1044328-7F94-D09B-7003-D815A4356A16}"/>
              </a:ext>
            </a:extLst>
          </p:cNvPr>
          <p:cNvSpPr>
            <a:spLocks noGrp="1"/>
          </p:cNvSpPr>
          <p:nvPr>
            <p:ph type="body" sz="quarter" idx="23"/>
          </p:nvPr>
        </p:nvSpPr>
        <p:spPr>
          <a:xfrm>
            <a:off x="4276950" y="3614053"/>
            <a:ext cx="3699099" cy="330200"/>
          </a:xfrm>
        </p:spPr>
        <p:txBody>
          <a:bodyPr/>
          <a:lstStyle/>
          <a:p>
            <a:pPr algn="l"/>
            <a:r>
              <a:rPr lang="de-DE" b="0" i="0" dirty="0">
                <a:solidFill>
                  <a:srgbClr val="DF790F"/>
                </a:solidFill>
                <a:effectLst/>
                <a:latin typeface="SpiegelCd-Semibold"/>
              </a:rPr>
              <a:t>Technologien und Medizinprodukte</a:t>
            </a:r>
          </a:p>
        </p:txBody>
      </p:sp>
      <p:sp>
        <p:nvSpPr>
          <p:cNvPr id="11" name="Textplatzhalter 10">
            <a:extLst>
              <a:ext uri="{FF2B5EF4-FFF2-40B4-BE49-F238E27FC236}">
                <a16:creationId xmlns:a16="http://schemas.microsoft.com/office/drawing/2014/main" id="{CF12C91D-B847-ACE8-A880-17B9115E6BAC}"/>
              </a:ext>
            </a:extLst>
          </p:cNvPr>
          <p:cNvSpPr>
            <a:spLocks noGrp="1"/>
          </p:cNvSpPr>
          <p:nvPr>
            <p:ph type="body" sz="quarter" idx="24"/>
          </p:nvPr>
        </p:nvSpPr>
        <p:spPr>
          <a:xfrm>
            <a:off x="4276950" y="4057386"/>
            <a:ext cx="3699099" cy="2145116"/>
          </a:xfrm>
        </p:spPr>
        <p:txBody>
          <a:bodyPr/>
          <a:lstStyle/>
          <a:p>
            <a:r>
              <a:rPr lang="de-DE" b="0" i="0" dirty="0">
                <a:solidFill>
                  <a:srgbClr val="000000"/>
                </a:solidFill>
                <a:effectLst/>
                <a:latin typeface="GGGaramond"/>
              </a:rPr>
              <a:t>entscheidender Erfolgsfaktor</a:t>
            </a:r>
          </a:p>
          <a:p>
            <a:r>
              <a:rPr lang="de-DE" b="0" i="0" dirty="0">
                <a:solidFill>
                  <a:srgbClr val="000000"/>
                </a:solidFill>
                <a:effectLst/>
                <a:latin typeface="GGGaramond"/>
              </a:rPr>
              <a:t>nicht zwangsläufig eine Grundvoraussetzung</a:t>
            </a:r>
            <a:endParaRPr lang="de-DE" dirty="0">
              <a:solidFill>
                <a:srgbClr val="000000"/>
              </a:solidFill>
              <a:latin typeface="GGGaramond"/>
            </a:endParaRPr>
          </a:p>
          <a:p>
            <a:r>
              <a:rPr lang="de-DE" dirty="0">
                <a:solidFill>
                  <a:srgbClr val="000000"/>
                </a:solidFill>
                <a:latin typeface="GGGaramond"/>
              </a:rPr>
              <a:t>ELGA (</a:t>
            </a:r>
            <a:r>
              <a:rPr lang="de-DE" b="0" i="0" dirty="0">
                <a:solidFill>
                  <a:srgbClr val="000000"/>
                </a:solidFill>
                <a:effectLst/>
                <a:latin typeface="GGGaramond"/>
              </a:rPr>
              <a:t>Informationsaustausch)</a:t>
            </a:r>
            <a:endParaRPr lang="de-DE" dirty="0"/>
          </a:p>
        </p:txBody>
      </p:sp>
      <p:sp>
        <p:nvSpPr>
          <p:cNvPr id="12" name="Textplatzhalter 11">
            <a:extLst>
              <a:ext uri="{FF2B5EF4-FFF2-40B4-BE49-F238E27FC236}">
                <a16:creationId xmlns:a16="http://schemas.microsoft.com/office/drawing/2014/main" id="{C424493B-D2A8-12EC-F9B4-1259EB4F897D}"/>
              </a:ext>
            </a:extLst>
          </p:cNvPr>
          <p:cNvSpPr>
            <a:spLocks noGrp="1"/>
          </p:cNvSpPr>
          <p:nvPr>
            <p:ph type="body" sz="quarter" idx="14"/>
          </p:nvPr>
        </p:nvSpPr>
        <p:spPr/>
        <p:txBody>
          <a:bodyPr/>
          <a:lstStyle/>
          <a:p>
            <a:endParaRPr lang="de-DE"/>
          </a:p>
        </p:txBody>
      </p:sp>
      <p:pic>
        <p:nvPicPr>
          <p:cNvPr id="40" name="Bildplatzhalter 39" descr="eingesteckt ausgesteckt mit einfarbiger Füllung">
            <a:extLst>
              <a:ext uri="{FF2B5EF4-FFF2-40B4-BE49-F238E27FC236}">
                <a16:creationId xmlns:a16="http://schemas.microsoft.com/office/drawing/2014/main" id="{ECA8C6E7-2D12-CED6-0C0D-1558FD115397}"/>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8906" b="18906"/>
          <a:stretch>
            <a:fillRect/>
          </a:stretch>
        </p:blipFill>
        <p:spPr>
          <a:xfrm>
            <a:off x="4260850" y="663575"/>
            <a:ext cx="3698875" cy="2300288"/>
          </a:xfrm>
        </p:spPr>
      </p:pic>
      <p:sp>
        <p:nvSpPr>
          <p:cNvPr id="33" name="Textplatzhalter 8">
            <a:extLst>
              <a:ext uri="{FF2B5EF4-FFF2-40B4-BE49-F238E27FC236}">
                <a16:creationId xmlns:a16="http://schemas.microsoft.com/office/drawing/2014/main" id="{5958E516-AE36-75D0-69AD-A1EB48EBAE7C}"/>
              </a:ext>
            </a:extLst>
          </p:cNvPr>
          <p:cNvSpPr txBox="1">
            <a:spLocks/>
          </p:cNvSpPr>
          <p:nvPr/>
        </p:nvSpPr>
        <p:spPr>
          <a:xfrm>
            <a:off x="309248" y="4015424"/>
            <a:ext cx="3699099" cy="1636888"/>
          </a:xfrm>
          <a:prstGeom prst="rect">
            <a:avLst/>
          </a:prstGeom>
        </p:spPr>
        <p:txBody>
          <a:bodyPr vert="horz" lIns="0" tIns="0" rIns="72000" bIns="45720" rtlCol="0">
            <a:noAutofit/>
          </a:bodyPr>
          <a:lstStyle>
            <a:lvl1pPr marL="228600"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1800" kern="1200">
                <a:solidFill>
                  <a:schemeClr val="tx1"/>
                </a:solidFill>
                <a:latin typeface="+mn-lt"/>
                <a:ea typeface="+mn-ea"/>
                <a:cs typeface="+mn-cs"/>
              </a:defRPr>
            </a:lvl1pPr>
            <a:lvl2pPr marL="536575"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1600" kern="1200">
                <a:solidFill>
                  <a:schemeClr val="tx1"/>
                </a:solidFill>
                <a:latin typeface="+mn-lt"/>
                <a:ea typeface="+mn-ea"/>
                <a:cs typeface="+mn-cs"/>
              </a:defRPr>
            </a:lvl2pPr>
            <a:lvl3pPr marL="811213"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1400" kern="1200">
                <a:solidFill>
                  <a:schemeClr val="tx1"/>
                </a:solidFill>
                <a:latin typeface="+mn-lt"/>
                <a:ea typeface="+mn-ea"/>
                <a:cs typeface="+mn-cs"/>
              </a:defRPr>
            </a:lvl3pPr>
            <a:lvl4pPr marL="1074738"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1200" kern="1200">
                <a:solidFill>
                  <a:schemeClr val="tx1"/>
                </a:solidFill>
                <a:latin typeface="+mn-lt"/>
                <a:ea typeface="+mn-ea"/>
                <a:cs typeface="+mn-cs"/>
              </a:defRPr>
            </a:lvl4pPr>
            <a:lvl5pPr marL="1347788"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endParaRPr lang="de-DE" dirty="0">
              <a:solidFill>
                <a:srgbClr val="000000"/>
              </a:solidFill>
              <a:latin typeface="GGGaramond"/>
            </a:endParaRPr>
          </a:p>
          <a:p>
            <a:pPr fontAlgn="auto"/>
            <a:r>
              <a:rPr lang="de-DE" dirty="0">
                <a:solidFill>
                  <a:srgbClr val="000000"/>
                </a:solidFill>
                <a:latin typeface="GGGaramond"/>
              </a:rPr>
              <a:t>Nach Projektende noch ungeklärt</a:t>
            </a:r>
            <a:endParaRPr lang="de-DE" dirty="0"/>
          </a:p>
        </p:txBody>
      </p:sp>
      <p:pic>
        <p:nvPicPr>
          <p:cNvPr id="38" name="Bildplatzhalter 31" descr="Münzen mit einfarbiger Füllung">
            <a:extLst>
              <a:ext uri="{FF2B5EF4-FFF2-40B4-BE49-F238E27FC236}">
                <a16:creationId xmlns:a16="http://schemas.microsoft.com/office/drawing/2014/main" id="{4D57CD0A-0C22-EC86-B545-521222D520C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18906" b="18906"/>
          <a:stretch>
            <a:fillRect/>
          </a:stretch>
        </p:blipFill>
        <p:spPr>
          <a:xfrm>
            <a:off x="283436" y="698381"/>
            <a:ext cx="3698875" cy="2300287"/>
          </a:xfrm>
          <a:prstGeom prst="rect">
            <a:avLst/>
          </a:prstGeom>
          <a:solidFill>
            <a:schemeClr val="accent5">
              <a:lumMod val="20000"/>
              <a:lumOff val="80000"/>
            </a:schemeClr>
          </a:solidFill>
        </p:spPr>
      </p:pic>
      <p:pic>
        <p:nvPicPr>
          <p:cNvPr id="48" name="Bildplatzhalter 47" descr="Recherche mit einfarbiger Füllung">
            <a:extLst>
              <a:ext uri="{FF2B5EF4-FFF2-40B4-BE49-F238E27FC236}">
                <a16:creationId xmlns:a16="http://schemas.microsoft.com/office/drawing/2014/main" id="{D980247E-CCE4-88EF-C20C-AACCDF83B02F}"/>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t="18498" b="18498"/>
          <a:stretch>
            <a:fillRect/>
          </a:stretch>
        </p:blipFill>
        <p:spPr>
          <a:xfrm>
            <a:off x="8175625" y="668338"/>
            <a:ext cx="3698875" cy="2330450"/>
          </a:xfrm>
        </p:spPr>
      </p:pic>
      <p:sp>
        <p:nvSpPr>
          <p:cNvPr id="2" name="Textplatzhalter 5">
            <a:extLst>
              <a:ext uri="{FF2B5EF4-FFF2-40B4-BE49-F238E27FC236}">
                <a16:creationId xmlns:a16="http://schemas.microsoft.com/office/drawing/2014/main" id="{C11894EF-EB3A-C322-CA7D-8FCB56151517}"/>
              </a:ext>
            </a:extLst>
          </p:cNvPr>
          <p:cNvSpPr txBox="1">
            <a:spLocks/>
          </p:cNvSpPr>
          <p:nvPr/>
        </p:nvSpPr>
        <p:spPr>
          <a:xfrm>
            <a:off x="327481" y="3529425"/>
            <a:ext cx="3699099" cy="330200"/>
          </a:xfrm>
          <a:prstGeom prst="rect">
            <a:avLst/>
          </a:prstGeom>
        </p:spPr>
        <p:txBody>
          <a:bodyPr vert="horz" lIns="0" tIns="45720" rIns="72000" bIns="0" rtlCol="0" anchor="b">
            <a:noAutofit/>
          </a:bodyPr>
          <a:lstStyle>
            <a:lvl1pPr marL="0" indent="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None/>
              <a:defRPr sz="1800" b="1" kern="1200" cap="all" baseline="0">
                <a:solidFill>
                  <a:schemeClr val="tx2"/>
                </a:solidFill>
                <a:latin typeface="+mj-lt"/>
                <a:ea typeface="+mn-ea"/>
                <a:cs typeface="+mn-cs"/>
              </a:defRPr>
            </a:lvl1pPr>
            <a:lvl2pPr marL="536575"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2800" kern="1200">
                <a:solidFill>
                  <a:schemeClr val="tx1"/>
                </a:solidFill>
                <a:latin typeface="+mn-lt"/>
                <a:ea typeface="+mn-ea"/>
                <a:cs typeface="+mn-cs"/>
              </a:defRPr>
            </a:lvl2pPr>
            <a:lvl3pPr marL="811213"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2400" kern="1200">
                <a:solidFill>
                  <a:schemeClr val="tx1"/>
                </a:solidFill>
                <a:latin typeface="+mn-lt"/>
                <a:ea typeface="+mn-ea"/>
                <a:cs typeface="+mn-cs"/>
              </a:defRPr>
            </a:lvl3pPr>
            <a:lvl4pPr marL="1074738"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2000" kern="1200">
                <a:solidFill>
                  <a:schemeClr val="tx1"/>
                </a:solidFill>
                <a:latin typeface="+mn-lt"/>
                <a:ea typeface="+mn-ea"/>
                <a:cs typeface="+mn-cs"/>
              </a:defRPr>
            </a:lvl4pPr>
            <a:lvl5pPr marL="1347788"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de-DE" b="0">
                <a:solidFill>
                  <a:srgbClr val="DF790F"/>
                </a:solidFill>
              </a:rPr>
              <a:t>Finanzierung</a:t>
            </a:r>
            <a:endParaRPr lang="de-DE" b="0" dirty="0">
              <a:solidFill>
                <a:srgbClr val="DF790F"/>
              </a:solidFill>
            </a:endParaRPr>
          </a:p>
        </p:txBody>
      </p:sp>
      <p:sp>
        <p:nvSpPr>
          <p:cNvPr id="4" name="Textplatzhalter 7">
            <a:extLst>
              <a:ext uri="{FF2B5EF4-FFF2-40B4-BE49-F238E27FC236}">
                <a16:creationId xmlns:a16="http://schemas.microsoft.com/office/drawing/2014/main" id="{DF359D14-EF12-849E-A73C-F282791F8FCE}"/>
              </a:ext>
            </a:extLst>
          </p:cNvPr>
          <p:cNvSpPr txBox="1">
            <a:spLocks/>
          </p:cNvSpPr>
          <p:nvPr/>
        </p:nvSpPr>
        <p:spPr>
          <a:xfrm>
            <a:off x="8226419" y="3530848"/>
            <a:ext cx="3699099" cy="330200"/>
          </a:xfrm>
          <a:prstGeom prst="rect">
            <a:avLst/>
          </a:prstGeom>
        </p:spPr>
        <p:txBody>
          <a:bodyPr vert="horz" lIns="0" tIns="45720" rIns="72000" bIns="0" rtlCol="0" anchor="b">
            <a:noAutofit/>
          </a:bodyPr>
          <a:lstStyle>
            <a:lvl1pPr marL="0" indent="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None/>
              <a:defRPr sz="1800" b="1" kern="1200" cap="all" baseline="0">
                <a:solidFill>
                  <a:schemeClr val="tx2"/>
                </a:solidFill>
                <a:latin typeface="+mj-lt"/>
                <a:ea typeface="+mn-ea"/>
                <a:cs typeface="+mn-cs"/>
              </a:defRPr>
            </a:lvl1pPr>
            <a:lvl2pPr marL="536575"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2800" kern="1200">
                <a:solidFill>
                  <a:schemeClr val="tx1"/>
                </a:solidFill>
                <a:latin typeface="+mn-lt"/>
                <a:ea typeface="+mn-ea"/>
                <a:cs typeface="+mn-cs"/>
              </a:defRPr>
            </a:lvl2pPr>
            <a:lvl3pPr marL="811213"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2400" kern="1200">
                <a:solidFill>
                  <a:schemeClr val="tx1"/>
                </a:solidFill>
                <a:latin typeface="+mn-lt"/>
                <a:ea typeface="+mn-ea"/>
                <a:cs typeface="+mn-cs"/>
              </a:defRPr>
            </a:lvl3pPr>
            <a:lvl4pPr marL="1074738"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2000" kern="1200">
                <a:solidFill>
                  <a:schemeClr val="tx1"/>
                </a:solidFill>
                <a:latin typeface="+mn-lt"/>
                <a:ea typeface="+mn-ea"/>
                <a:cs typeface="+mn-cs"/>
              </a:defRPr>
            </a:lvl4pPr>
            <a:lvl5pPr marL="1347788"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de-DE" b="0">
                <a:solidFill>
                  <a:srgbClr val="DF790F"/>
                </a:solidFill>
              </a:rPr>
              <a:t>Informationsaustausch und Forschung</a:t>
            </a:r>
            <a:endParaRPr lang="de-DE" b="0" dirty="0">
              <a:solidFill>
                <a:srgbClr val="DF790F"/>
              </a:solidFill>
            </a:endParaRPr>
          </a:p>
        </p:txBody>
      </p:sp>
      <p:sp>
        <p:nvSpPr>
          <p:cNvPr id="5" name="Textplatzhalter 9">
            <a:extLst>
              <a:ext uri="{FF2B5EF4-FFF2-40B4-BE49-F238E27FC236}">
                <a16:creationId xmlns:a16="http://schemas.microsoft.com/office/drawing/2014/main" id="{9629686B-1AE1-2752-3A49-F85338DCC141}"/>
              </a:ext>
            </a:extLst>
          </p:cNvPr>
          <p:cNvSpPr txBox="1">
            <a:spLocks/>
          </p:cNvSpPr>
          <p:nvPr/>
        </p:nvSpPr>
        <p:spPr>
          <a:xfrm>
            <a:off x="4276950" y="3612630"/>
            <a:ext cx="3699099" cy="330200"/>
          </a:xfrm>
          <a:prstGeom prst="rect">
            <a:avLst/>
          </a:prstGeom>
        </p:spPr>
        <p:txBody>
          <a:bodyPr vert="horz" lIns="0" tIns="45720" rIns="72000" bIns="0" rtlCol="0" anchor="b">
            <a:noAutofit/>
          </a:bodyPr>
          <a:lstStyle>
            <a:lvl1pPr marL="0" indent="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None/>
              <a:defRPr sz="1800" b="1" kern="1200" cap="all" baseline="0">
                <a:solidFill>
                  <a:schemeClr val="tx2"/>
                </a:solidFill>
                <a:latin typeface="+mj-lt"/>
                <a:ea typeface="+mn-ea"/>
                <a:cs typeface="+mn-cs"/>
              </a:defRPr>
            </a:lvl1pPr>
            <a:lvl2pPr marL="536575"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2800" kern="1200">
                <a:solidFill>
                  <a:schemeClr val="tx1"/>
                </a:solidFill>
                <a:latin typeface="+mn-lt"/>
                <a:ea typeface="+mn-ea"/>
                <a:cs typeface="+mn-cs"/>
              </a:defRPr>
            </a:lvl2pPr>
            <a:lvl3pPr marL="811213"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2400" kern="1200">
                <a:solidFill>
                  <a:schemeClr val="tx1"/>
                </a:solidFill>
                <a:latin typeface="+mn-lt"/>
                <a:ea typeface="+mn-ea"/>
                <a:cs typeface="+mn-cs"/>
              </a:defRPr>
            </a:lvl3pPr>
            <a:lvl4pPr marL="1074738"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2000" kern="1200">
                <a:solidFill>
                  <a:schemeClr val="tx1"/>
                </a:solidFill>
                <a:latin typeface="+mn-lt"/>
                <a:ea typeface="+mn-ea"/>
                <a:cs typeface="+mn-cs"/>
              </a:defRPr>
            </a:lvl4pPr>
            <a:lvl5pPr marL="1347788"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de-DE" b="0">
                <a:solidFill>
                  <a:srgbClr val="DF790F"/>
                </a:solidFill>
              </a:rPr>
              <a:t>Technologien und Medizinprodukte</a:t>
            </a:r>
            <a:endParaRPr lang="de-DE" b="0" dirty="0">
              <a:solidFill>
                <a:srgbClr val="DF790F"/>
              </a:solidFill>
            </a:endParaRPr>
          </a:p>
        </p:txBody>
      </p:sp>
      <p:sp>
        <p:nvSpPr>
          <p:cNvPr id="7" name="Textplatzhalter 10">
            <a:extLst>
              <a:ext uri="{FF2B5EF4-FFF2-40B4-BE49-F238E27FC236}">
                <a16:creationId xmlns:a16="http://schemas.microsoft.com/office/drawing/2014/main" id="{417AD875-171A-DBB3-97E0-F452BAE6094F}"/>
              </a:ext>
            </a:extLst>
          </p:cNvPr>
          <p:cNvSpPr txBox="1">
            <a:spLocks/>
          </p:cNvSpPr>
          <p:nvPr/>
        </p:nvSpPr>
        <p:spPr>
          <a:xfrm>
            <a:off x="4276950" y="4055963"/>
            <a:ext cx="3699099" cy="2145116"/>
          </a:xfrm>
          <a:prstGeom prst="rect">
            <a:avLst/>
          </a:prstGeom>
        </p:spPr>
        <p:txBody>
          <a:bodyPr vert="horz" lIns="0" tIns="0" rIns="72000" bIns="45720" rtlCol="0">
            <a:noAutofit/>
          </a:bodyPr>
          <a:lstStyle>
            <a:lvl1pPr marL="228600"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1800" kern="1200">
                <a:solidFill>
                  <a:schemeClr val="tx1"/>
                </a:solidFill>
                <a:latin typeface="+mn-lt"/>
                <a:ea typeface="+mn-ea"/>
                <a:cs typeface="+mn-cs"/>
              </a:defRPr>
            </a:lvl1pPr>
            <a:lvl2pPr marL="536575"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1600" kern="1200">
                <a:solidFill>
                  <a:schemeClr val="tx1"/>
                </a:solidFill>
                <a:latin typeface="+mn-lt"/>
                <a:ea typeface="+mn-ea"/>
                <a:cs typeface="+mn-cs"/>
              </a:defRPr>
            </a:lvl2pPr>
            <a:lvl3pPr marL="811213"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1400" kern="1200">
                <a:solidFill>
                  <a:schemeClr val="tx1"/>
                </a:solidFill>
                <a:latin typeface="+mn-lt"/>
                <a:ea typeface="+mn-ea"/>
                <a:cs typeface="+mn-cs"/>
              </a:defRPr>
            </a:lvl3pPr>
            <a:lvl4pPr marL="1074738"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1200" kern="1200">
                <a:solidFill>
                  <a:schemeClr val="tx1"/>
                </a:solidFill>
                <a:latin typeface="+mn-lt"/>
                <a:ea typeface="+mn-ea"/>
                <a:cs typeface="+mn-cs"/>
              </a:defRPr>
            </a:lvl4pPr>
            <a:lvl5pPr marL="1347788"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de-DE">
                <a:solidFill>
                  <a:srgbClr val="000000"/>
                </a:solidFill>
                <a:latin typeface="+mj-lt"/>
              </a:rPr>
              <a:t>entscheidender Erfolgsfaktor</a:t>
            </a:r>
          </a:p>
          <a:p>
            <a:pPr fontAlgn="auto"/>
            <a:r>
              <a:rPr lang="de-DE">
                <a:solidFill>
                  <a:srgbClr val="000000"/>
                </a:solidFill>
                <a:latin typeface="+mj-lt"/>
              </a:rPr>
              <a:t>nicht zwangsläufig eine Grundvoraussetzung</a:t>
            </a:r>
          </a:p>
          <a:p>
            <a:pPr fontAlgn="auto"/>
            <a:r>
              <a:rPr lang="de-DE">
                <a:solidFill>
                  <a:srgbClr val="000000"/>
                </a:solidFill>
                <a:latin typeface="+mj-lt"/>
              </a:rPr>
              <a:t>ELGA (Informationsaustausch)</a:t>
            </a:r>
            <a:endParaRPr lang="de-DE" dirty="0">
              <a:latin typeface="+mj-lt"/>
            </a:endParaRPr>
          </a:p>
        </p:txBody>
      </p:sp>
      <p:sp>
        <p:nvSpPr>
          <p:cNvPr id="13" name="Textplatzhalter 8">
            <a:extLst>
              <a:ext uri="{FF2B5EF4-FFF2-40B4-BE49-F238E27FC236}">
                <a16:creationId xmlns:a16="http://schemas.microsoft.com/office/drawing/2014/main" id="{ABFC1DB9-91DB-64E2-04C9-F50002CA14C5}"/>
              </a:ext>
            </a:extLst>
          </p:cNvPr>
          <p:cNvSpPr txBox="1">
            <a:spLocks/>
          </p:cNvSpPr>
          <p:nvPr/>
        </p:nvSpPr>
        <p:spPr>
          <a:xfrm>
            <a:off x="309248" y="4014001"/>
            <a:ext cx="3699099" cy="1636888"/>
          </a:xfrm>
          <a:prstGeom prst="rect">
            <a:avLst/>
          </a:prstGeom>
        </p:spPr>
        <p:txBody>
          <a:bodyPr vert="horz" lIns="0" tIns="0" rIns="72000" bIns="45720" rtlCol="0">
            <a:noAutofit/>
          </a:bodyPr>
          <a:lstStyle>
            <a:lvl1pPr marL="228600"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1800" kern="1200">
                <a:solidFill>
                  <a:schemeClr val="tx1"/>
                </a:solidFill>
                <a:latin typeface="+mn-lt"/>
                <a:ea typeface="+mn-ea"/>
                <a:cs typeface="+mn-cs"/>
              </a:defRPr>
            </a:lvl1pPr>
            <a:lvl2pPr marL="536575"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1600" kern="1200">
                <a:solidFill>
                  <a:schemeClr val="tx1"/>
                </a:solidFill>
                <a:latin typeface="+mn-lt"/>
                <a:ea typeface="+mn-ea"/>
                <a:cs typeface="+mn-cs"/>
              </a:defRPr>
            </a:lvl2pPr>
            <a:lvl3pPr marL="811213"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1400" kern="1200">
                <a:solidFill>
                  <a:schemeClr val="tx1"/>
                </a:solidFill>
                <a:latin typeface="+mn-lt"/>
                <a:ea typeface="+mn-ea"/>
                <a:cs typeface="+mn-cs"/>
              </a:defRPr>
            </a:lvl3pPr>
            <a:lvl4pPr marL="1074738"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1200" kern="1200">
                <a:solidFill>
                  <a:schemeClr val="tx1"/>
                </a:solidFill>
                <a:latin typeface="+mn-lt"/>
                <a:ea typeface="+mn-ea"/>
                <a:cs typeface="+mn-cs"/>
              </a:defRPr>
            </a:lvl4pPr>
            <a:lvl5pPr marL="1347788" indent="-228600" algn="l" defTabSz="914400" rtl="0" eaLnBrk="1" latinLnBrk="0" hangingPunct="1">
              <a:lnSpc>
                <a:spcPct val="100000"/>
              </a:lnSpc>
              <a:spcBef>
                <a:spcPts val="0"/>
              </a:spcBef>
              <a:spcAft>
                <a:spcPts val="600"/>
              </a:spcAft>
              <a:buClr>
                <a:schemeClr val="tx1"/>
              </a:buClr>
              <a:buSzPct val="80000"/>
              <a:buFont typeface="Wingdings" panose="05000000000000000000" pitchFamily="2"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endParaRPr lang="de-DE" dirty="0">
              <a:solidFill>
                <a:srgbClr val="000000"/>
              </a:solidFill>
              <a:latin typeface="+mj-lt"/>
            </a:endParaRPr>
          </a:p>
          <a:p>
            <a:pPr fontAlgn="auto"/>
            <a:r>
              <a:rPr lang="de-DE" dirty="0">
                <a:solidFill>
                  <a:srgbClr val="000000"/>
                </a:solidFill>
                <a:latin typeface="+mj-lt"/>
              </a:rPr>
              <a:t>Nach Projektende noch ungeklärt</a:t>
            </a:r>
            <a:endParaRPr lang="de-DE" dirty="0">
              <a:latin typeface="+mj-lt"/>
            </a:endParaRPr>
          </a:p>
        </p:txBody>
      </p:sp>
    </p:spTree>
    <p:extLst>
      <p:ext uri="{BB962C8B-B14F-4D97-AF65-F5344CB8AC3E}">
        <p14:creationId xmlns:p14="http://schemas.microsoft.com/office/powerpoint/2010/main" val="4125365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8BBEDC-2F97-4AD2-B9AC-C848A3A17165}"/>
              </a:ext>
            </a:extLst>
          </p:cNvPr>
          <p:cNvSpPr>
            <a:spLocks noGrp="1"/>
          </p:cNvSpPr>
          <p:nvPr>
            <p:ph type="title"/>
          </p:nvPr>
        </p:nvSpPr>
        <p:spPr/>
        <p:txBody>
          <a:bodyPr/>
          <a:lstStyle/>
          <a:p>
            <a:r>
              <a:rPr lang="de-DE" i="0" dirty="0">
                <a:latin typeface="+mj-lt"/>
              </a:rPr>
              <a:t>Ausblick</a:t>
            </a:r>
          </a:p>
        </p:txBody>
      </p:sp>
      <p:sp>
        <p:nvSpPr>
          <p:cNvPr id="3" name="Foliennummernplatzhalter 2">
            <a:extLst>
              <a:ext uri="{FF2B5EF4-FFF2-40B4-BE49-F238E27FC236}">
                <a16:creationId xmlns:a16="http://schemas.microsoft.com/office/drawing/2014/main" id="{A8BCA603-7A28-4733-A464-53955B5F5360}"/>
              </a:ext>
            </a:extLst>
          </p:cNvPr>
          <p:cNvSpPr>
            <a:spLocks noGrp="1"/>
          </p:cNvSpPr>
          <p:nvPr>
            <p:ph type="sldNum" sz="quarter" idx="4"/>
          </p:nvPr>
        </p:nvSpPr>
        <p:spPr/>
        <p:txBody>
          <a:bodyPr/>
          <a:lstStyle/>
          <a:p>
            <a:fld id="{CDD6A526-6E93-4D44-80E5-3CEE2153CC52}" type="slidenum">
              <a:rPr lang="de-DE" smtClean="0"/>
              <a:pPr/>
              <a:t>16</a:t>
            </a:fld>
            <a:endParaRPr lang="de-DE" dirty="0"/>
          </a:p>
        </p:txBody>
      </p:sp>
    </p:spTree>
    <p:extLst>
      <p:ext uri="{BB962C8B-B14F-4D97-AF65-F5344CB8AC3E}">
        <p14:creationId xmlns:p14="http://schemas.microsoft.com/office/powerpoint/2010/main" val="103388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51A50FD9-82E7-F1E6-EE78-A8F64F73A515}"/>
              </a:ext>
            </a:extLst>
          </p:cNvPr>
          <p:cNvPicPr>
            <a:picLocks noChangeAspect="1"/>
          </p:cNvPicPr>
          <p:nvPr/>
        </p:nvPicPr>
        <p:blipFill rotWithShape="1">
          <a:blip r:embed="rId2"/>
          <a:srcRect b="7408"/>
          <a:stretch/>
        </p:blipFill>
        <p:spPr>
          <a:xfrm>
            <a:off x="20" y="10"/>
            <a:ext cx="12191980" cy="6857990"/>
          </a:xfrm>
          <a:prstGeom prst="rect">
            <a:avLst/>
          </a:prstGeom>
          <a:noFill/>
        </p:spPr>
      </p:pic>
      <p:sp>
        <p:nvSpPr>
          <p:cNvPr id="2" name="Foliennummernplatzhalter 1" hidden="1">
            <a:extLst>
              <a:ext uri="{FF2B5EF4-FFF2-40B4-BE49-F238E27FC236}">
                <a16:creationId xmlns:a16="http://schemas.microsoft.com/office/drawing/2014/main" id="{EA5B0A4E-8D82-72B8-A625-B7E8D0148911}"/>
              </a:ext>
            </a:extLst>
          </p:cNvPr>
          <p:cNvSpPr>
            <a:spLocks noGrp="1"/>
          </p:cNvSpPr>
          <p:nvPr>
            <p:ph type="sldNum" sz="quarter" idx="4294967295"/>
          </p:nvPr>
        </p:nvSpPr>
        <p:spPr>
          <a:xfrm>
            <a:off x="334962" y="6338210"/>
            <a:ext cx="391885" cy="365125"/>
          </a:xfrm>
        </p:spPr>
        <p:txBody>
          <a:bodyPr/>
          <a:lstStyle/>
          <a:p>
            <a:pPr>
              <a:spcAft>
                <a:spcPts val="600"/>
              </a:spcAft>
            </a:pPr>
            <a:fld id="{863C3C52-E662-4D09-A499-1E6BB2C6D947}" type="slidenum">
              <a:rPr lang="de-AT" smtClean="0"/>
              <a:pPr>
                <a:spcAft>
                  <a:spcPts val="600"/>
                </a:spcAft>
              </a:pPr>
              <a:t>17</a:t>
            </a:fld>
            <a:endParaRPr lang="de-AT"/>
          </a:p>
        </p:txBody>
      </p:sp>
    </p:spTree>
    <p:extLst>
      <p:ext uri="{BB962C8B-B14F-4D97-AF65-F5344CB8AC3E}">
        <p14:creationId xmlns:p14="http://schemas.microsoft.com/office/powerpoint/2010/main" val="201724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7FD8B044-1A43-A18D-184F-66D8B88E0C50}"/>
              </a:ext>
            </a:extLst>
          </p:cNvPr>
          <p:cNvSpPr>
            <a:spLocks noGrp="1"/>
          </p:cNvSpPr>
          <p:nvPr>
            <p:ph type="sldNum" sz="quarter" idx="12"/>
          </p:nvPr>
        </p:nvSpPr>
        <p:spPr>
          <a:xfrm>
            <a:off x="334962" y="6338210"/>
            <a:ext cx="391885" cy="365125"/>
          </a:xfrm>
        </p:spPr>
        <p:txBody>
          <a:bodyPr anchor="ctr">
            <a:normAutofit/>
          </a:bodyPr>
          <a:lstStyle/>
          <a:p>
            <a:pPr>
              <a:spcAft>
                <a:spcPts val="600"/>
              </a:spcAft>
            </a:pPr>
            <a:fld id="{863C3C52-E662-4D09-A499-1E6BB2C6D947}" type="slidenum">
              <a:rPr lang="de-AT" smtClean="0"/>
              <a:pPr>
                <a:spcAft>
                  <a:spcPts val="600"/>
                </a:spcAft>
              </a:pPr>
              <a:t>18</a:t>
            </a:fld>
            <a:endParaRPr lang="de-AT"/>
          </a:p>
        </p:txBody>
      </p:sp>
      <p:sp>
        <p:nvSpPr>
          <p:cNvPr id="4" name="Textplatzhalter 3">
            <a:extLst>
              <a:ext uri="{FF2B5EF4-FFF2-40B4-BE49-F238E27FC236}">
                <a16:creationId xmlns:a16="http://schemas.microsoft.com/office/drawing/2014/main" id="{1FDF1EEB-1554-E901-2DAD-B710203E96D5}"/>
              </a:ext>
            </a:extLst>
          </p:cNvPr>
          <p:cNvSpPr>
            <a:spLocks noGrp="1"/>
          </p:cNvSpPr>
          <p:nvPr>
            <p:ph type="body" sz="quarter" idx="14"/>
          </p:nvPr>
        </p:nvSpPr>
        <p:spPr>
          <a:xfrm>
            <a:off x="8157937" y="274974"/>
            <a:ext cx="3699101" cy="330200"/>
          </a:xfrm>
        </p:spPr>
        <p:txBody>
          <a:bodyPr anchor="b">
            <a:normAutofit/>
          </a:bodyPr>
          <a:lstStyle/>
          <a:p>
            <a:pPr>
              <a:lnSpc>
                <a:spcPct val="90000"/>
              </a:lnSpc>
            </a:pPr>
            <a:r>
              <a:rPr lang="de-DE" sz="1700"/>
              <a:t>Ausblick</a:t>
            </a:r>
          </a:p>
        </p:txBody>
      </p:sp>
      <p:sp>
        <p:nvSpPr>
          <p:cNvPr id="5" name="Titel 4">
            <a:extLst>
              <a:ext uri="{FF2B5EF4-FFF2-40B4-BE49-F238E27FC236}">
                <a16:creationId xmlns:a16="http://schemas.microsoft.com/office/drawing/2014/main" id="{7C8ADB04-56D2-CA2E-CBCF-E37F44E8C7A0}"/>
              </a:ext>
            </a:extLst>
          </p:cNvPr>
          <p:cNvSpPr>
            <a:spLocks noGrp="1"/>
          </p:cNvSpPr>
          <p:nvPr>
            <p:ph type="title"/>
          </p:nvPr>
        </p:nvSpPr>
        <p:spPr>
          <a:xfrm>
            <a:off x="334963" y="908720"/>
            <a:ext cx="6103938" cy="1548842"/>
          </a:xfrm>
        </p:spPr>
        <p:txBody>
          <a:bodyPr anchor="b">
            <a:normAutofit/>
          </a:bodyPr>
          <a:lstStyle/>
          <a:p>
            <a:r>
              <a:rPr lang="de-DE" dirty="0"/>
              <a:t>Vom Projekt zur Routine</a:t>
            </a:r>
          </a:p>
        </p:txBody>
      </p:sp>
      <p:sp>
        <p:nvSpPr>
          <p:cNvPr id="10" name="Text Placeholder 4">
            <a:extLst>
              <a:ext uri="{FF2B5EF4-FFF2-40B4-BE49-F238E27FC236}">
                <a16:creationId xmlns:a16="http://schemas.microsoft.com/office/drawing/2014/main" id="{C2B72BF7-024B-CEE0-F0E9-BE8DA7861AD2}"/>
              </a:ext>
            </a:extLst>
          </p:cNvPr>
          <p:cNvSpPr>
            <a:spLocks noGrp="1"/>
          </p:cNvSpPr>
          <p:nvPr>
            <p:ph type="body" sz="quarter" idx="10"/>
          </p:nvPr>
        </p:nvSpPr>
        <p:spPr>
          <a:xfrm>
            <a:off x="334962" y="2694781"/>
            <a:ext cx="6103937" cy="1468438"/>
          </a:xfrm>
        </p:spPr>
        <p:txBody>
          <a:bodyPr/>
          <a:lstStyle/>
          <a:p>
            <a:r>
              <a:rPr lang="de-DE" b="0" i="0" dirty="0">
                <a:effectLst/>
              </a:rPr>
              <a:t>Der </a:t>
            </a:r>
            <a:r>
              <a:rPr lang="de-DE" b="0" i="0" strike="noStrike" dirty="0">
                <a:effectLst/>
              </a:rPr>
              <a:t>Ziellose</a:t>
            </a:r>
            <a:r>
              <a:rPr lang="de-DE" b="0" i="0" dirty="0">
                <a:effectLst/>
              </a:rPr>
              <a:t> erleidet sein </a:t>
            </a:r>
            <a:r>
              <a:rPr lang="de-DE" b="0" i="0" strike="noStrike" dirty="0">
                <a:effectLst/>
              </a:rPr>
              <a:t>Schicksal</a:t>
            </a:r>
            <a:r>
              <a:rPr lang="de-DE" b="0" i="0" dirty="0">
                <a:effectLst/>
              </a:rPr>
              <a:t> - der Zielbewusste gestaltet es.</a:t>
            </a:r>
            <a:endParaRPr lang="en-US" sz="2400" dirty="0">
              <a:sym typeface="Wingdings" panose="05000000000000000000" pitchFamily="2" charset="2"/>
            </a:endParaRPr>
          </a:p>
          <a:p>
            <a:r>
              <a:rPr lang="en-US" sz="2400" dirty="0">
                <a:sym typeface="Wingdings" panose="05000000000000000000" pitchFamily="2" charset="2"/>
              </a:rPr>
              <a:t>Immanuel Kant</a:t>
            </a:r>
            <a:endParaRPr lang="en-US" dirty="0"/>
          </a:p>
        </p:txBody>
      </p:sp>
    </p:spTree>
    <p:extLst>
      <p:ext uri="{BB962C8B-B14F-4D97-AF65-F5344CB8AC3E}">
        <p14:creationId xmlns:p14="http://schemas.microsoft.com/office/powerpoint/2010/main" val="939844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518F1F-60B4-443E-BAA1-F843452AB727}"/>
              </a:ext>
            </a:extLst>
          </p:cNvPr>
          <p:cNvSpPr>
            <a:spLocks noGrp="1"/>
          </p:cNvSpPr>
          <p:nvPr>
            <p:ph type="title"/>
          </p:nvPr>
        </p:nvSpPr>
        <p:spPr/>
        <p:txBody>
          <a:bodyPr/>
          <a:lstStyle/>
          <a:p>
            <a:pPr>
              <a:lnSpc>
                <a:spcPct val="100000"/>
              </a:lnSpc>
            </a:pPr>
            <a:r>
              <a:rPr lang="de-AT" dirty="0"/>
              <a:t>Herzlichen Dank für Ihre Aufmerksamkeit</a:t>
            </a:r>
          </a:p>
        </p:txBody>
      </p:sp>
      <p:sp>
        <p:nvSpPr>
          <p:cNvPr id="5" name="Textplatzhalter 4">
            <a:extLst>
              <a:ext uri="{FF2B5EF4-FFF2-40B4-BE49-F238E27FC236}">
                <a16:creationId xmlns:a16="http://schemas.microsoft.com/office/drawing/2014/main" id="{50D7CB6D-5EC9-4CE6-A41F-D1319C248E4E}"/>
              </a:ext>
            </a:extLst>
          </p:cNvPr>
          <p:cNvSpPr>
            <a:spLocks noGrp="1"/>
          </p:cNvSpPr>
          <p:nvPr>
            <p:ph type="body" sz="quarter" idx="15"/>
          </p:nvPr>
        </p:nvSpPr>
        <p:spPr/>
        <p:txBody>
          <a:bodyPr/>
          <a:lstStyle/>
          <a:p>
            <a:r>
              <a:rPr lang="de-AT" sz="1800" dirty="0"/>
              <a:t>Rückfragen:</a:t>
            </a:r>
          </a:p>
          <a:p>
            <a:r>
              <a:rPr lang="de-AT" sz="1800" dirty="0">
                <a:hlinkClick r:id="rId2">
                  <a:extLst>
                    <a:ext uri="{A12FA001-AC4F-418D-AE19-62706E023703}">
                      <ahyp:hlinkClr xmlns:ahyp="http://schemas.microsoft.com/office/drawing/2018/hyperlinkcolor" val="tx"/>
                    </a:ext>
                  </a:extLst>
                </a:hlinkClick>
              </a:rPr>
              <a:t>cn@goeg.at</a:t>
            </a:r>
            <a:endParaRPr lang="de-AT" sz="1800" dirty="0"/>
          </a:p>
          <a:p>
            <a:endParaRPr lang="de-AT" sz="1800" dirty="0"/>
          </a:p>
          <a:p>
            <a:endParaRPr lang="de-DE" dirty="0"/>
          </a:p>
        </p:txBody>
      </p:sp>
      <p:pic>
        <p:nvPicPr>
          <p:cNvPr id="3" name="Grafik 2">
            <a:extLst>
              <a:ext uri="{FF2B5EF4-FFF2-40B4-BE49-F238E27FC236}">
                <a16:creationId xmlns:a16="http://schemas.microsoft.com/office/drawing/2014/main" id="{ED666DF7-F5CD-4C51-B2EA-1EB9C9A17819}"/>
              </a:ext>
            </a:extLst>
          </p:cNvPr>
          <p:cNvPicPr>
            <a:picLocks noChangeAspect="1"/>
          </p:cNvPicPr>
          <p:nvPr/>
        </p:nvPicPr>
        <p:blipFill>
          <a:blip r:embed="rId3"/>
          <a:stretch>
            <a:fillRect/>
          </a:stretch>
        </p:blipFill>
        <p:spPr>
          <a:xfrm>
            <a:off x="3348722" y="5911839"/>
            <a:ext cx="3084843" cy="585267"/>
          </a:xfrm>
          <a:prstGeom prst="rect">
            <a:avLst/>
          </a:prstGeom>
        </p:spPr>
      </p:pic>
    </p:spTree>
    <p:extLst>
      <p:ext uri="{BB962C8B-B14F-4D97-AF65-F5344CB8AC3E}">
        <p14:creationId xmlns:p14="http://schemas.microsoft.com/office/powerpoint/2010/main" val="3247580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B4AFF5-342A-4642-B4AB-F2DD4F7B5D53}"/>
              </a:ext>
            </a:extLst>
          </p:cNvPr>
          <p:cNvSpPr>
            <a:spLocks noGrp="1"/>
          </p:cNvSpPr>
          <p:nvPr>
            <p:ph type="title"/>
          </p:nvPr>
        </p:nvSpPr>
        <p:spPr>
          <a:xfrm>
            <a:off x="839789" y="365125"/>
            <a:ext cx="7480610" cy="5991225"/>
          </a:xfrm>
        </p:spPr>
        <p:txBody>
          <a:bodyPr/>
          <a:lstStyle/>
          <a:p>
            <a:r>
              <a:rPr lang="de-AT" i="0" dirty="0">
                <a:latin typeface="+mj-lt"/>
                <a:cs typeface="Times New Roman" panose="02020603050405020304" pitchFamily="18" charset="0"/>
              </a:rPr>
              <a:t>Hintergrund und </a:t>
            </a:r>
            <a:br>
              <a:rPr lang="de-AT" i="0" dirty="0">
                <a:latin typeface="+mj-lt"/>
                <a:cs typeface="Times New Roman" panose="02020603050405020304" pitchFamily="18" charset="0"/>
              </a:rPr>
            </a:br>
            <a:r>
              <a:rPr lang="de-AT" i="0" dirty="0">
                <a:latin typeface="+mj-lt"/>
                <a:cs typeface="Times New Roman" panose="02020603050405020304" pitchFamily="18" charset="0"/>
              </a:rPr>
              <a:t>Ist-Stand</a:t>
            </a:r>
            <a:endParaRPr lang="de-DE" i="0" dirty="0">
              <a:latin typeface="+mj-lt"/>
            </a:endParaRPr>
          </a:p>
        </p:txBody>
      </p:sp>
      <p:sp>
        <p:nvSpPr>
          <p:cNvPr id="3" name="Foliennummernplatzhalter 2">
            <a:extLst>
              <a:ext uri="{FF2B5EF4-FFF2-40B4-BE49-F238E27FC236}">
                <a16:creationId xmlns:a16="http://schemas.microsoft.com/office/drawing/2014/main" id="{28B249BA-4113-4C8D-95CD-548814E44433}"/>
              </a:ext>
            </a:extLst>
          </p:cNvPr>
          <p:cNvSpPr>
            <a:spLocks noGrp="1"/>
          </p:cNvSpPr>
          <p:nvPr>
            <p:ph type="sldNum" sz="quarter" idx="4"/>
          </p:nvPr>
        </p:nvSpPr>
        <p:spPr/>
        <p:txBody>
          <a:bodyPr/>
          <a:lstStyle/>
          <a:p>
            <a:fld id="{CDD6A526-6E93-4D44-80E5-3CEE2153CC52}" type="slidenum">
              <a:rPr lang="de-DE" smtClean="0"/>
              <a:pPr/>
              <a:t>2</a:t>
            </a:fld>
            <a:endParaRPr lang="de-DE" dirty="0"/>
          </a:p>
        </p:txBody>
      </p:sp>
    </p:spTree>
    <p:extLst>
      <p:ext uri="{BB962C8B-B14F-4D97-AF65-F5344CB8AC3E}">
        <p14:creationId xmlns:p14="http://schemas.microsoft.com/office/powerpoint/2010/main" val="2362112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4CD8BE28-483F-6643-833B-96C348A8F240}"/>
              </a:ext>
            </a:extLst>
          </p:cNvPr>
          <p:cNvSpPr>
            <a:spLocks noGrp="1"/>
          </p:cNvSpPr>
          <p:nvPr>
            <p:ph idx="1"/>
          </p:nvPr>
        </p:nvSpPr>
        <p:spPr>
          <a:xfrm>
            <a:off x="246185" y="933312"/>
            <a:ext cx="11945815" cy="4351338"/>
          </a:xfrm>
        </p:spPr>
        <p:txBody>
          <a:bodyPr/>
          <a:lstStyle/>
          <a:p>
            <a:pPr>
              <a:spcAft>
                <a:spcPts val="2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American Public Health Association, P. H. N. S., APHA. (2013). The definition and practice of public health nursing: A statement of the public health nursing section. </a:t>
            </a:r>
            <a:r>
              <a:rPr lang="de-DE" sz="1100" dirty="0">
                <a:effectLst/>
                <a:latin typeface="Calibri" panose="020F0502020204030204" pitchFamily="34" charset="0"/>
                <a:ea typeface="Calibri" panose="020F0502020204030204" pitchFamily="34" charset="0"/>
                <a:cs typeface="Times New Roman" panose="02020603050405020304" pitchFamily="18" charset="0"/>
              </a:rPr>
              <a:t>Washington, DC: American Public Health </a:t>
            </a:r>
            <a:r>
              <a:rPr lang="de-DE" sz="1100" dirty="0" err="1">
                <a:effectLst/>
                <a:latin typeface="Calibri" panose="020F0502020204030204" pitchFamily="34" charset="0"/>
                <a:ea typeface="Calibri" panose="020F0502020204030204" pitchFamily="34" charset="0"/>
                <a:cs typeface="Times New Roman" panose="02020603050405020304" pitchFamily="18" charset="0"/>
              </a:rPr>
              <a:t>Association</a:t>
            </a:r>
            <a:r>
              <a:rPr lang="de-DE" sz="1100" dirty="0">
                <a:effectLst/>
                <a:latin typeface="Calibri" panose="020F0502020204030204" pitchFamily="34" charset="0"/>
                <a:ea typeface="Calibri" panose="020F0502020204030204" pitchFamily="34" charset="0"/>
                <a:cs typeface="Times New Roman" panose="02020603050405020304" pitchFamily="18" charset="0"/>
              </a:rPr>
              <a:t>. </a:t>
            </a:r>
          </a:p>
          <a:p>
            <a:pPr>
              <a:spcAft>
                <a:spcPts val="2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Bryant-</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Lukosius</a:t>
            </a:r>
            <a:r>
              <a:rPr lang="en-GB" sz="1100" dirty="0">
                <a:effectLst/>
                <a:latin typeface="Calibri" panose="020F0502020204030204" pitchFamily="34" charset="0"/>
                <a:ea typeface="Calibri" panose="020F0502020204030204" pitchFamily="34" charset="0"/>
                <a:cs typeface="Times New Roman" panose="02020603050405020304" pitchFamily="18" charset="0"/>
              </a:rPr>
              <a:t>, Denise;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DiCenso</a:t>
            </a:r>
            <a:r>
              <a:rPr lang="en-GB" sz="1100" dirty="0">
                <a:effectLst/>
                <a:latin typeface="Calibri" panose="020F0502020204030204" pitchFamily="34" charset="0"/>
                <a:ea typeface="Calibri" panose="020F0502020204030204" pitchFamily="34" charset="0"/>
                <a:cs typeface="Times New Roman" panose="02020603050405020304" pitchFamily="18" charset="0"/>
              </a:rPr>
              <a:t>, Alba (2004): A framework for the introduction and evaluation of advanced practice nursing roles. </a:t>
            </a:r>
            <a:r>
              <a:rPr lang="en-US" sz="1100" dirty="0">
                <a:effectLst/>
                <a:latin typeface="Calibri" panose="020F0502020204030204" pitchFamily="34" charset="0"/>
                <a:ea typeface="Calibri" panose="020F0502020204030204" pitchFamily="34" charset="0"/>
                <a:cs typeface="Times New Roman" panose="02020603050405020304" pitchFamily="18" charset="0"/>
              </a:rPr>
              <a:t>In: Journal of Advanced Nursing 48/5:530-540</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2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Bryant-</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Lukosius</a:t>
            </a:r>
            <a:r>
              <a:rPr lang="en-US" sz="1100" dirty="0">
                <a:effectLst/>
                <a:latin typeface="Calibri" panose="020F0502020204030204" pitchFamily="34" charset="0"/>
                <a:ea typeface="Calibri" panose="020F0502020204030204" pitchFamily="34" charset="0"/>
                <a:cs typeface="Times New Roman" panose="02020603050405020304" pitchFamily="18" charset="0"/>
              </a:rPr>
              <a:t>, Denise;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DiCenso</a:t>
            </a:r>
            <a:r>
              <a:rPr lang="en-US" sz="1100" dirty="0">
                <a:effectLst/>
                <a:latin typeface="Calibri" panose="020F0502020204030204" pitchFamily="34" charset="0"/>
                <a:ea typeface="Calibri" panose="020F0502020204030204" pitchFamily="34" charset="0"/>
                <a:cs typeface="Times New Roman" panose="02020603050405020304" pitchFamily="18" charset="0"/>
              </a:rPr>
              <a:t>, Alba; Browne, Gina;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Pinelli</a:t>
            </a:r>
            <a:r>
              <a:rPr lang="en-US" sz="1100" dirty="0">
                <a:effectLst/>
                <a:latin typeface="Calibri" panose="020F0502020204030204" pitchFamily="34" charset="0"/>
                <a:ea typeface="Calibri" panose="020F0502020204030204" pitchFamily="34" charset="0"/>
                <a:cs typeface="Times New Roman" panose="02020603050405020304" pitchFamily="18" charset="0"/>
              </a:rPr>
              <a:t>, Janet (2004): Advanced practice nursing roles: development, implementation and evaluation. </a:t>
            </a:r>
            <a:r>
              <a:rPr lang="en-GB" sz="1100" dirty="0">
                <a:effectLst/>
                <a:latin typeface="Calibri" panose="020F0502020204030204" pitchFamily="34" charset="0"/>
                <a:ea typeface="Calibri" panose="020F0502020204030204" pitchFamily="34" charset="0"/>
                <a:cs typeface="Times New Roman" panose="02020603050405020304" pitchFamily="18" charset="0"/>
              </a:rPr>
              <a:t>In: Journal of Advanced Nursing 48/5:519-529</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200"/>
              </a:spcAft>
            </a:pPr>
            <a:r>
              <a:rPr lang="de-AT" sz="1100" dirty="0">
                <a:effectLst/>
                <a:latin typeface="Calibri" panose="020F0502020204030204" pitchFamily="34" charset="0"/>
                <a:ea typeface="Calibri" panose="020F0502020204030204" pitchFamily="34" charset="0"/>
                <a:cs typeface="Times New Roman" panose="02020603050405020304" pitchFamily="18" charset="0"/>
              </a:rPr>
              <a:t>Bundeskanzleramt (2020): Aus Verantwortung für Österreich. </a:t>
            </a:r>
            <a:r>
              <a:rPr lang="de-DE" sz="1100" dirty="0">
                <a:effectLst/>
                <a:latin typeface="Calibri" panose="020F0502020204030204" pitchFamily="34" charset="0"/>
                <a:ea typeface="Calibri" panose="020F0502020204030204" pitchFamily="34" charset="0"/>
                <a:cs typeface="Times New Roman" panose="02020603050405020304" pitchFamily="18" charset="0"/>
              </a:rPr>
              <a:t>Regierungsprogramm 2020-2024 [Online]. Bundeskanzleramt Österreich. Wien</a:t>
            </a:r>
          </a:p>
          <a:p>
            <a:pPr>
              <a:spcAft>
                <a:spcPts val="200"/>
              </a:spcAft>
            </a:pPr>
            <a:r>
              <a:rPr lang="de-DE" sz="1100" dirty="0">
                <a:effectLst/>
                <a:latin typeface="Calibri" panose="020F0502020204030204" pitchFamily="34" charset="0"/>
                <a:ea typeface="Calibri" panose="020F0502020204030204" pitchFamily="34" charset="0"/>
                <a:cs typeface="Times New Roman" panose="02020603050405020304" pitchFamily="18" charset="0"/>
              </a:rPr>
              <a:t>Bundesministerium für Soziales, Gesundheit, Pflege und Konsumentenschutz (BMSGPK). (2021). Factsheet zu Community Nursing. Verfügbar unter: </a:t>
            </a:r>
            <a:r>
              <a:rPr lang="de-DE"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https://www.sozialministerium.at/dam/jcr:3745e7ac-2c38-43ce-a2ea-73bc5f3f65e4/factsheet_CommunityNursing_final_barrirefrei.pdf</a:t>
            </a:r>
            <a:r>
              <a:rPr lang="de-DE" sz="1100" dirty="0">
                <a:effectLst/>
                <a:latin typeface="Calibri" panose="020F0502020204030204" pitchFamily="34" charset="0"/>
                <a:ea typeface="Calibri" panose="020F0502020204030204" pitchFamily="34" charset="0"/>
                <a:cs typeface="Times New Roman" panose="02020603050405020304" pitchFamily="18" charset="0"/>
              </a:rPr>
              <a:t> [09.02.2023]</a:t>
            </a:r>
          </a:p>
          <a:p>
            <a:pPr>
              <a:spcAft>
                <a:spcPts val="200"/>
              </a:spcAft>
            </a:pPr>
            <a:r>
              <a:rPr lang="en-GB" sz="1100" dirty="0" err="1">
                <a:effectLst/>
                <a:latin typeface="Calibri" panose="020F0502020204030204" pitchFamily="34" charset="0"/>
                <a:ea typeface="Calibri" panose="020F0502020204030204" pitchFamily="34" charset="0"/>
                <a:cs typeface="Times New Roman" panose="02020603050405020304" pitchFamily="18" charset="0"/>
              </a:rPr>
              <a:t>Edgecombe</a:t>
            </a:r>
            <a:r>
              <a:rPr lang="en-GB" sz="1100" dirty="0">
                <a:effectLst/>
                <a:latin typeface="Calibri" panose="020F0502020204030204" pitchFamily="34" charset="0"/>
                <a:ea typeface="Calibri" panose="020F0502020204030204" pitchFamily="34" charset="0"/>
                <a:cs typeface="Times New Roman" panose="02020603050405020304" pitchFamily="18" charset="0"/>
              </a:rPr>
              <a:t>, Gay &amp; World Health Organization. Regional Office for Europe. (‎2001)‎. Public health nursing: past and future: a review of the literature prepared by Gay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Edgecombe</a:t>
            </a:r>
            <a:r>
              <a:rPr lang="en-GB" sz="1100" dirty="0">
                <a:effectLst/>
                <a:latin typeface="Calibri" panose="020F0502020204030204" pitchFamily="34" charset="0"/>
                <a:ea typeface="Calibri" panose="020F0502020204030204" pitchFamily="34" charset="0"/>
                <a:cs typeface="Times New Roman" panose="02020603050405020304" pitchFamily="18" charset="0"/>
              </a:rPr>
              <a:t>. Copenhagen: WHO Regional Office for Europe.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Verfügbar</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unter</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https://apps.who.int/iris/bitstream/handle/10665/108460/E74237.pdf?sequence=1&amp;isAllowed=y</a:t>
            </a:r>
            <a:r>
              <a:rPr lang="en-GB" sz="1100" dirty="0">
                <a:effectLst/>
                <a:latin typeface="Calibri" panose="020F0502020204030204" pitchFamily="34" charset="0"/>
                <a:ea typeface="Calibri" panose="020F0502020204030204" pitchFamily="34" charset="0"/>
                <a:cs typeface="Times New Roman" panose="02020603050405020304" pitchFamily="18" charset="0"/>
              </a:rPr>
              <a:t> [10.03.2023]</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2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Goldsberry, J. W. (2018). Advanced practice nurses leading the way: Interprofessional collaboration. Nurse Education Today, 65, 1-3.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doi</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https://doi.org/10.1016/j.nedt.2018.02.024</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2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Greenhalgh, T., &amp;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Papoutsi</a:t>
            </a:r>
            <a:r>
              <a:rPr lang="en-US" sz="1100" dirty="0">
                <a:effectLst/>
                <a:latin typeface="Calibri" panose="020F0502020204030204" pitchFamily="34" charset="0"/>
                <a:ea typeface="Calibri" panose="020F0502020204030204" pitchFamily="34" charset="0"/>
                <a:cs typeface="Times New Roman" panose="02020603050405020304" pitchFamily="18" charset="0"/>
              </a:rPr>
              <a:t>, C. (2018). Studying complexity in health services research: desperately seeking an overdue paradigm shift. BMC Medicine, 16(1), 95.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doi</a:t>
            </a:r>
            <a:r>
              <a:rPr lang="en-US" sz="1100" dirty="0">
                <a:effectLst/>
                <a:latin typeface="Calibri" panose="020F0502020204030204" pitchFamily="34" charset="0"/>
                <a:ea typeface="Calibri" panose="020F0502020204030204" pitchFamily="34" charset="0"/>
                <a:cs typeface="Times New Roman" panose="02020603050405020304" pitchFamily="18" charset="0"/>
              </a:rPr>
              <a:t>: 10.1186/s12916-018-1089-4</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200"/>
              </a:spcAft>
            </a:pPr>
            <a:r>
              <a:rPr lang="en-GB" sz="1100" dirty="0" err="1">
                <a:effectLst/>
                <a:latin typeface="Calibri" panose="020F0502020204030204" pitchFamily="34" charset="0"/>
                <a:ea typeface="Calibri" panose="020F0502020204030204" pitchFamily="34" charset="0"/>
                <a:cs typeface="Times New Roman" panose="02020603050405020304" pitchFamily="18" charset="0"/>
              </a:rPr>
              <a:t>Horak</a:t>
            </a:r>
            <a:r>
              <a:rPr lang="en-GB" sz="1100" dirty="0">
                <a:effectLst/>
                <a:latin typeface="Calibri" panose="020F0502020204030204" pitchFamily="34" charset="0"/>
                <a:ea typeface="Calibri" panose="020F0502020204030204" pitchFamily="34" charset="0"/>
                <a:cs typeface="Times New Roman" panose="02020603050405020304" pitchFamily="18" charset="0"/>
              </a:rPr>
              <a:t>, M., &amp;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Haubitzer</a:t>
            </a:r>
            <a:r>
              <a:rPr lang="en-GB" sz="1100" dirty="0">
                <a:effectLst/>
                <a:latin typeface="Calibri" panose="020F0502020204030204" pitchFamily="34" charset="0"/>
                <a:ea typeface="Calibri" panose="020F0502020204030204" pitchFamily="34" charset="0"/>
                <a:cs typeface="Times New Roman" panose="02020603050405020304" pitchFamily="18" charset="0"/>
              </a:rPr>
              <a:t>, S. (2021). Community Health Nurse. </a:t>
            </a:r>
            <a:r>
              <a:rPr lang="de-DE" sz="1100" dirty="0">
                <a:effectLst/>
                <a:latin typeface="Calibri" panose="020F0502020204030204" pitchFamily="34" charset="0"/>
                <a:ea typeface="Calibri" panose="020F0502020204030204" pitchFamily="34" charset="0"/>
                <a:cs typeface="Times New Roman" panose="02020603050405020304" pitchFamily="18" charset="0"/>
              </a:rPr>
              <a:t>Handlungsfelder in der Pflege im Kontext von Public Health.: </a:t>
            </a:r>
            <a:r>
              <a:rPr lang="de-DE" sz="1100" dirty="0" err="1">
                <a:effectLst/>
                <a:latin typeface="Calibri" panose="020F0502020204030204" pitchFamily="34" charset="0"/>
                <a:ea typeface="Calibri" panose="020F0502020204030204" pitchFamily="34" charset="0"/>
                <a:cs typeface="Times New Roman" panose="02020603050405020304" pitchFamily="18" charset="0"/>
              </a:rPr>
              <a:t>facultas</a:t>
            </a:r>
            <a:r>
              <a:rPr lang="de-DE" sz="1100" dirty="0">
                <a:effectLst/>
                <a:latin typeface="Calibri" panose="020F0502020204030204" pitchFamily="34" charset="0"/>
                <a:ea typeface="Calibri" panose="020F0502020204030204" pitchFamily="34" charset="0"/>
                <a:cs typeface="Times New Roman" panose="02020603050405020304" pitchFamily="18" charset="0"/>
              </a:rPr>
              <a:t>.</a:t>
            </a:r>
          </a:p>
          <a:p>
            <a:r>
              <a:rPr lang="de-DE" sz="1100" dirty="0" err="1">
                <a:latin typeface="Calibri" panose="020F0502020204030204" pitchFamily="34" charset="0"/>
                <a:cs typeface="Times New Roman" panose="02020603050405020304" pitchFamily="18" charset="0"/>
              </a:rPr>
              <a:t>Leijten</a:t>
            </a:r>
            <a:r>
              <a:rPr lang="de-DE" sz="1100" dirty="0">
                <a:latin typeface="Calibri" panose="020F0502020204030204" pitchFamily="34" charset="0"/>
                <a:cs typeface="Times New Roman" panose="02020603050405020304" pitchFamily="18" charset="0"/>
              </a:rPr>
              <a:t> FRM*, Struckmann V*, van </a:t>
            </a:r>
            <a:r>
              <a:rPr lang="de-DE" sz="1100" dirty="0" err="1">
                <a:latin typeface="Calibri" panose="020F0502020204030204" pitchFamily="34" charset="0"/>
                <a:cs typeface="Times New Roman" panose="02020603050405020304" pitchFamily="18" charset="0"/>
              </a:rPr>
              <a:t>Ginneken</a:t>
            </a:r>
            <a:r>
              <a:rPr lang="de-DE" sz="1100" dirty="0">
                <a:latin typeface="Calibri" panose="020F0502020204030204" pitchFamily="34" charset="0"/>
                <a:cs typeface="Times New Roman" panose="02020603050405020304" pitchFamily="18" charset="0"/>
              </a:rPr>
              <a:t> </a:t>
            </a:r>
            <a:r>
              <a:rPr lang="de-DE" sz="1100" dirty="0" err="1">
                <a:latin typeface="Calibri" panose="020F0502020204030204" pitchFamily="34" charset="0"/>
                <a:cs typeface="Times New Roman" panose="02020603050405020304" pitchFamily="18" charset="0"/>
              </a:rPr>
              <a:t>E,Czypionka</a:t>
            </a:r>
            <a:r>
              <a:rPr lang="de-DE" sz="1100" dirty="0">
                <a:latin typeface="Calibri" panose="020F0502020204030204" pitchFamily="34" charset="0"/>
                <a:cs typeface="Times New Roman" panose="02020603050405020304" pitchFamily="18" charset="0"/>
              </a:rPr>
              <a:t> T, Kraus M, </a:t>
            </a:r>
            <a:r>
              <a:rPr lang="de-DE" sz="1100" dirty="0" err="1">
                <a:latin typeface="Calibri" panose="020F0502020204030204" pitchFamily="34" charset="0"/>
                <a:cs typeface="Times New Roman" panose="02020603050405020304" pitchFamily="18" charset="0"/>
              </a:rPr>
              <a:t>Reiss</a:t>
            </a:r>
            <a:r>
              <a:rPr lang="de-DE" sz="1100" dirty="0">
                <a:latin typeface="Calibri" panose="020F0502020204030204" pitchFamily="34" charset="0"/>
                <a:cs typeface="Times New Roman" panose="02020603050405020304" pitchFamily="18" charset="0"/>
              </a:rPr>
              <a:t> M, </a:t>
            </a:r>
            <a:r>
              <a:rPr lang="de-DE" sz="1100" dirty="0" err="1">
                <a:latin typeface="Calibri" panose="020F0502020204030204" pitchFamily="34" charset="0"/>
                <a:cs typeface="Times New Roman" panose="02020603050405020304" pitchFamily="18" charset="0"/>
              </a:rPr>
              <a:t>Tsiachristas</a:t>
            </a:r>
            <a:r>
              <a:rPr lang="de-DE" sz="1100" dirty="0">
                <a:latin typeface="Calibri" panose="020F0502020204030204" pitchFamily="34" charset="0"/>
                <a:cs typeface="Times New Roman" panose="02020603050405020304" pitchFamily="18" charset="0"/>
              </a:rPr>
              <a:t> A, Boland M, de Bont A, </a:t>
            </a:r>
            <a:r>
              <a:rPr lang="de-DE" sz="1100" dirty="0" err="1">
                <a:latin typeface="Calibri" panose="020F0502020204030204" pitchFamily="34" charset="0"/>
                <a:cs typeface="Times New Roman" panose="02020603050405020304" pitchFamily="18" charset="0"/>
              </a:rPr>
              <a:t>Bal</a:t>
            </a:r>
            <a:r>
              <a:rPr lang="de-DE" sz="1100" dirty="0">
                <a:latin typeface="Calibri" panose="020F0502020204030204" pitchFamily="34" charset="0"/>
                <a:cs typeface="Times New Roman" panose="02020603050405020304" pitchFamily="18" charset="0"/>
              </a:rPr>
              <a:t> R, Busse R, Rutten van Mölken M; SELFIE </a:t>
            </a:r>
            <a:r>
              <a:rPr lang="de-DE" sz="1100" dirty="0" err="1">
                <a:latin typeface="Calibri" panose="020F0502020204030204" pitchFamily="34" charset="0"/>
                <a:cs typeface="Times New Roman" panose="02020603050405020304" pitchFamily="18" charset="0"/>
              </a:rPr>
              <a:t>consortium</a:t>
            </a:r>
            <a:r>
              <a:rPr lang="de-DE" sz="1100" dirty="0">
                <a:latin typeface="Calibri" panose="020F0502020204030204" pitchFamily="34" charset="0"/>
                <a:cs typeface="Times New Roman" panose="02020603050405020304" pitchFamily="18" charset="0"/>
              </a:rPr>
              <a:t>. * </a:t>
            </a:r>
            <a:r>
              <a:rPr lang="de-DE" sz="1100" dirty="0" err="1">
                <a:latin typeface="Calibri" panose="020F0502020204030204" pitchFamily="34" charset="0"/>
                <a:cs typeface="Times New Roman" panose="02020603050405020304" pitchFamily="18" charset="0"/>
              </a:rPr>
              <a:t>shared</a:t>
            </a:r>
            <a:r>
              <a:rPr lang="de-DE" sz="1100" dirty="0">
                <a:latin typeface="Calibri" panose="020F0502020204030204" pitchFamily="34" charset="0"/>
                <a:cs typeface="Times New Roman" panose="02020603050405020304" pitchFamily="18" charset="0"/>
              </a:rPr>
              <a:t> </a:t>
            </a:r>
            <a:r>
              <a:rPr lang="de-DE" sz="1100" dirty="0" err="1">
                <a:latin typeface="Calibri" panose="020F0502020204030204" pitchFamily="34" charset="0"/>
                <a:cs typeface="Times New Roman" panose="02020603050405020304" pitchFamily="18" charset="0"/>
              </a:rPr>
              <a:t>first</a:t>
            </a:r>
            <a:r>
              <a:rPr lang="de-DE" sz="1100" dirty="0">
                <a:latin typeface="Calibri" panose="020F0502020204030204" pitchFamily="34" charset="0"/>
                <a:cs typeface="Times New Roman" panose="02020603050405020304" pitchFamily="18" charset="0"/>
              </a:rPr>
              <a:t> </a:t>
            </a:r>
            <a:r>
              <a:rPr lang="de-DE" sz="1100" dirty="0" err="1">
                <a:latin typeface="Calibri" panose="020F0502020204030204" pitchFamily="34" charset="0"/>
                <a:cs typeface="Times New Roman" panose="02020603050405020304" pitchFamily="18" charset="0"/>
              </a:rPr>
              <a:t>authorship</a:t>
            </a:r>
            <a:r>
              <a:rPr lang="de-DE" sz="1100" dirty="0">
                <a:latin typeface="Calibri" panose="020F0502020204030204" pitchFamily="34" charset="0"/>
                <a:cs typeface="Times New Roman" panose="02020603050405020304" pitchFamily="18" charset="0"/>
              </a:rPr>
              <a:t>. (2018). </a:t>
            </a:r>
            <a:r>
              <a:rPr lang="de-DE" sz="1100" dirty="0">
                <a:latin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The SELFIE Framework </a:t>
            </a:r>
            <a:r>
              <a:rPr lang="de-DE" sz="1100" dirty="0" err="1">
                <a:latin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for</a:t>
            </a:r>
            <a:r>
              <a:rPr lang="de-DE" sz="1100" dirty="0">
                <a:latin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 Integrated Care </a:t>
            </a:r>
            <a:r>
              <a:rPr lang="de-DE" sz="1100" dirty="0" err="1">
                <a:latin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for</a:t>
            </a:r>
            <a:r>
              <a:rPr lang="de-DE" sz="1100" dirty="0">
                <a:latin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 Multi-</a:t>
            </a:r>
            <a:r>
              <a:rPr lang="de-DE" sz="1100" dirty="0" err="1">
                <a:latin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Morbidity</a:t>
            </a:r>
            <a:r>
              <a:rPr lang="de-DE" sz="1100" dirty="0">
                <a:latin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de-DE" sz="1100" dirty="0" err="1">
                <a:latin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development</a:t>
            </a:r>
            <a:r>
              <a:rPr lang="de-DE" sz="1100" dirty="0">
                <a:latin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 and </a:t>
            </a:r>
            <a:r>
              <a:rPr lang="de-DE" sz="1100" dirty="0" err="1">
                <a:latin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description</a:t>
            </a:r>
            <a:r>
              <a:rPr lang="de-DE" sz="1100" dirty="0">
                <a:latin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de-DE" sz="1100" dirty="0">
                <a:latin typeface="Calibri" panose="020F0502020204030204" pitchFamily="34" charset="0"/>
                <a:cs typeface="Times New Roman" panose="02020603050405020304" pitchFamily="18" charset="0"/>
              </a:rPr>
              <a:t>Health Policy; DOI: </a:t>
            </a:r>
            <a:r>
              <a:rPr lang="de-DE" sz="1100" dirty="0" err="1">
                <a:latin typeface="Calibri" panose="020F0502020204030204" pitchFamily="34" charset="0"/>
                <a:cs typeface="Times New Roman" panose="02020603050405020304" pitchFamily="18" charset="0"/>
              </a:rPr>
              <a:t>doi</a:t>
            </a:r>
            <a:r>
              <a:rPr lang="de-DE" sz="1100" dirty="0">
                <a:latin typeface="Calibri" panose="020F0502020204030204" pitchFamily="34" charset="0"/>
                <a:cs typeface="Times New Roman" panose="02020603050405020304" pitchFamily="18" charset="0"/>
              </a:rPr>
              <a:t>: 10.1016/j.healthpol.2017.06.00</a:t>
            </a:r>
          </a:p>
          <a:p>
            <a:pPr>
              <a:spcAft>
                <a:spcPts val="200"/>
              </a:spcAft>
            </a:pPr>
            <a:r>
              <a:rPr lang="en-GB" sz="1100" dirty="0">
                <a:latin typeface="Calibri" panose="020F0502020204030204" pitchFamily="34" charset="0"/>
                <a:cs typeface="Times New Roman" panose="02020603050405020304" pitchFamily="18" charset="0"/>
              </a:rPr>
              <a:t>Rappold, Elisabeth et al. </a:t>
            </a:r>
            <a:r>
              <a:rPr lang="de-AT" sz="1100" dirty="0">
                <a:latin typeface="Calibri" panose="020F0502020204030204" pitchFamily="34" charset="0"/>
                <a:cs typeface="Times New Roman" panose="02020603050405020304" pitchFamily="18" charset="0"/>
              </a:rPr>
              <a:t>(2022): Community-Nursing-Pilotprojekt im Rahmen des österreichischen Aufbau- und Resilienzplans 2020-2026. </a:t>
            </a:r>
            <a:r>
              <a:rPr lang="de-DE" sz="1100" dirty="0">
                <a:latin typeface="Calibri" panose="020F0502020204030204" pitchFamily="34" charset="0"/>
                <a:cs typeface="Times New Roman" panose="02020603050405020304" pitchFamily="18" charset="0"/>
              </a:rPr>
              <a:t>In:5</a:t>
            </a:r>
          </a:p>
          <a:p>
            <a:pPr>
              <a:spcAft>
                <a:spcPts val="200"/>
              </a:spcAft>
            </a:pPr>
            <a:r>
              <a:rPr lang="de-DE" sz="1100" dirty="0">
                <a:latin typeface="Calibri" panose="020F0502020204030204" pitchFamily="34" charset="0"/>
                <a:cs typeface="Times New Roman" panose="02020603050405020304" pitchFamily="18" charset="0"/>
              </a:rPr>
              <a:t>Rappold, Elisabeth; Edtmayer, Alice; Kozisnik, Petra; Eberle, Linda; Hagmann, Evelyn; Braunegger-Kallinger, Gudrun; Tomanek, Jürgen (2022): Community Nursing in Österreich. </a:t>
            </a:r>
            <a:r>
              <a:rPr lang="de-AT" sz="1100" dirty="0">
                <a:latin typeface="Calibri" panose="020F0502020204030204" pitchFamily="34" charset="0"/>
                <a:cs typeface="Times New Roman" panose="02020603050405020304" pitchFamily="18" charset="0"/>
              </a:rPr>
              <a:t>Prozesskonzept 2. Gesundheit Österreich GmbH, </a:t>
            </a:r>
            <a:r>
              <a:rPr lang="de-AT" sz="1100" dirty="0">
                <a:effectLst/>
                <a:latin typeface="Calibri" panose="020F0502020204030204" pitchFamily="34" charset="0"/>
                <a:ea typeface="Calibri" panose="020F0502020204030204" pitchFamily="34" charset="0"/>
                <a:cs typeface="Times New Roman" panose="02020603050405020304" pitchFamily="18" charset="0"/>
              </a:rPr>
              <a:t>Wien. Unveröffentlicht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200"/>
              </a:spcAft>
            </a:pPr>
            <a:r>
              <a:rPr lang="de-DE" sz="1100" dirty="0" err="1">
                <a:effectLst/>
                <a:latin typeface="Calibri" panose="020F0502020204030204" pitchFamily="34" charset="0"/>
                <a:ea typeface="Calibri" panose="020F0502020204030204" pitchFamily="34" charset="0"/>
                <a:cs typeface="Times New Roman" panose="02020603050405020304" pitchFamily="18" charset="0"/>
              </a:rPr>
              <a:t>Reuschenbach</a:t>
            </a:r>
            <a:r>
              <a:rPr lang="de-DE" sz="1100" dirty="0">
                <a:effectLst/>
                <a:latin typeface="Calibri" panose="020F0502020204030204" pitchFamily="34" charset="0"/>
                <a:ea typeface="Calibri" panose="020F0502020204030204" pitchFamily="34" charset="0"/>
                <a:cs typeface="Times New Roman" panose="02020603050405020304" pitchFamily="18" charset="0"/>
              </a:rPr>
              <a:t>, B. Neues Berufsbild: Community Health Nurse . Heilberufe 73, 48–51 (2021). https://doi.org/10.1007/s00058-021-1977-4</a:t>
            </a:r>
          </a:p>
          <a:p>
            <a:pPr>
              <a:spcAft>
                <a:spcPts val="200"/>
              </a:spcAft>
            </a:pPr>
            <a:r>
              <a:rPr lang="de-DE" sz="1100" dirty="0">
                <a:effectLst/>
                <a:latin typeface="Calibri" panose="020F0502020204030204" pitchFamily="34" charset="0"/>
                <a:ea typeface="Calibri" panose="020F0502020204030204" pitchFamily="34" charset="0"/>
                <a:cs typeface="Times New Roman" panose="02020603050405020304" pitchFamily="18" charset="0"/>
              </a:rPr>
              <a:t>Schaeffer, D., &amp; Ewers, M. (2001). </a:t>
            </a:r>
            <a:r>
              <a:rPr lang="de-DE" sz="1100" dirty="0" err="1">
                <a:effectLst/>
                <a:latin typeface="Calibri" panose="020F0502020204030204" pitchFamily="34" charset="0"/>
                <a:ea typeface="Calibri" panose="020F0502020204030204" pitchFamily="34" charset="0"/>
                <a:cs typeface="Times New Roman" panose="02020603050405020304" pitchFamily="18" charset="0"/>
              </a:rPr>
              <a:t>Ambulantisierung</a:t>
            </a:r>
            <a:r>
              <a:rPr lang="de-DE" sz="1100" dirty="0">
                <a:effectLst/>
                <a:latin typeface="Calibri" panose="020F0502020204030204" pitchFamily="34" charset="0"/>
                <a:ea typeface="Calibri" panose="020F0502020204030204" pitchFamily="34" charset="0"/>
                <a:cs typeface="Times New Roman" panose="02020603050405020304" pitchFamily="18" charset="0"/>
              </a:rPr>
              <a:t> - Konsequenzen für die Pflege. Gesundheit und Gesellschaft, 1(1), 20. </a:t>
            </a:r>
          </a:p>
          <a:p>
            <a:pPr>
              <a:spcAft>
                <a:spcPts val="2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Schaffer, Marjorie A;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Strohschein</a:t>
            </a:r>
            <a:r>
              <a:rPr lang="en-US" sz="1100" dirty="0">
                <a:effectLst/>
                <a:latin typeface="Calibri" panose="020F0502020204030204" pitchFamily="34" charset="0"/>
                <a:ea typeface="Calibri" panose="020F0502020204030204" pitchFamily="34" charset="0"/>
                <a:cs typeface="Times New Roman" panose="02020603050405020304" pitchFamily="18" charset="0"/>
              </a:rPr>
              <a:t>, Susan;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Glavin</a:t>
            </a:r>
            <a:r>
              <a:rPr lang="en-US" sz="1100" dirty="0">
                <a:effectLst/>
                <a:latin typeface="Calibri" panose="020F0502020204030204" pitchFamily="34" charset="0"/>
                <a:ea typeface="Calibri" panose="020F0502020204030204" pitchFamily="34" charset="0"/>
                <a:cs typeface="Times New Roman" panose="02020603050405020304" pitchFamily="18" charset="0"/>
              </a:rPr>
              <a:t>, Kari (2022): Twenty years with the public health intervention wheel: Evidence for practice. In: Public Health Nursing 39/1:195-201</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200"/>
              </a:spcAft>
            </a:pPr>
            <a:r>
              <a:rPr lang="de-DE" sz="1100" dirty="0" err="1">
                <a:effectLst/>
                <a:latin typeface="Calibri" panose="020F0502020204030204" pitchFamily="34" charset="0"/>
                <a:ea typeface="Calibri" panose="020F0502020204030204" pitchFamily="34" charset="0"/>
                <a:cs typeface="Times New Roman" panose="02020603050405020304" pitchFamily="18" charset="0"/>
              </a:rPr>
              <a:t>Scheydt</a:t>
            </a:r>
            <a:r>
              <a:rPr lang="de-DE" sz="1100" dirty="0">
                <a:effectLst/>
                <a:latin typeface="Calibri" panose="020F0502020204030204" pitchFamily="34" charset="0"/>
                <a:ea typeface="Calibri" panose="020F0502020204030204" pitchFamily="34" charset="0"/>
                <a:cs typeface="Times New Roman" panose="02020603050405020304" pitchFamily="18" charset="0"/>
              </a:rPr>
              <a:t>, S., &amp; </a:t>
            </a:r>
            <a:r>
              <a:rPr lang="de-DE" sz="1100" dirty="0" err="1">
                <a:effectLst/>
                <a:latin typeface="Calibri" panose="020F0502020204030204" pitchFamily="34" charset="0"/>
                <a:ea typeface="Calibri" panose="020F0502020204030204" pitchFamily="34" charset="0"/>
                <a:cs typeface="Times New Roman" panose="02020603050405020304" pitchFamily="18" charset="0"/>
              </a:rPr>
              <a:t>Hegedüs</a:t>
            </a:r>
            <a:r>
              <a:rPr lang="de-DE" sz="1100" dirty="0">
                <a:effectLst/>
                <a:latin typeface="Calibri" panose="020F0502020204030204" pitchFamily="34" charset="0"/>
                <a:ea typeface="Calibri" panose="020F0502020204030204" pitchFamily="34" charset="0"/>
                <a:cs typeface="Times New Roman" panose="02020603050405020304" pitchFamily="18" charset="0"/>
              </a:rPr>
              <a:t>. (2022). Dimensionen und konzeptuelle Merkmale des Community Health Nursing. Heilberufe Science. </a:t>
            </a:r>
            <a:r>
              <a:rPr lang="de-DE" sz="1100" dirty="0" err="1">
                <a:effectLst/>
                <a:latin typeface="Calibri" panose="020F0502020204030204" pitchFamily="34" charset="0"/>
                <a:ea typeface="Calibri" panose="020F0502020204030204" pitchFamily="34" charset="0"/>
                <a:cs typeface="Times New Roman" panose="02020603050405020304" pitchFamily="18" charset="0"/>
              </a:rPr>
              <a:t>doi</a:t>
            </a:r>
            <a:r>
              <a:rPr lang="de-DE" sz="1100" dirty="0">
                <a:effectLst/>
                <a:latin typeface="Calibri" panose="020F0502020204030204" pitchFamily="34" charset="0"/>
                <a:ea typeface="Calibri" panose="020F0502020204030204" pitchFamily="34" charset="0"/>
                <a:cs typeface="Times New Roman" panose="02020603050405020304" pitchFamily="18" charset="0"/>
              </a:rPr>
              <a:t>: 10.1007/s16024-022-00386-y</a:t>
            </a:r>
          </a:p>
          <a:p>
            <a:pPr>
              <a:spcAft>
                <a:spcPts val="200"/>
              </a:spcAft>
            </a:pPr>
            <a:r>
              <a:rPr lang="de-DE" sz="1100" dirty="0">
                <a:effectLst/>
                <a:latin typeface="Calibri" panose="020F0502020204030204" pitchFamily="34" charset="0"/>
                <a:ea typeface="Calibri" panose="020F0502020204030204" pitchFamily="34" charset="0"/>
                <a:cs typeface="Times New Roman" panose="02020603050405020304" pitchFamily="18" charset="0"/>
              </a:rPr>
              <a:t>Statistik Austria (2022): Bevölkerungsprognosen für Österreich und die Bundesländer. https://www.statistik.at/statistiken/bevoelkerung-und-soziales/bevoelkerung/demographische-prognosen/bevoelkerungsprognosen-fuer-oesterreich-und-die-bundeslaender, abgerufen 11.4.2023</a:t>
            </a:r>
          </a:p>
          <a:p>
            <a:pPr>
              <a:spcAft>
                <a:spcPts val="2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Weiss, S. and A. Lust (2021). </a:t>
            </a:r>
            <a:r>
              <a:rPr lang="de-DE" sz="1100" dirty="0">
                <a:effectLst/>
                <a:latin typeface="Calibri" panose="020F0502020204030204" pitchFamily="34" charset="0"/>
                <a:ea typeface="Calibri" panose="020F0502020204030204" pitchFamily="34" charset="0"/>
                <a:cs typeface="Times New Roman" panose="02020603050405020304" pitchFamily="18" charset="0"/>
              </a:rPr>
              <a:t>GuKG Gesundheits- und Krankenpflegegesetz. Wien, Manz.</a:t>
            </a:r>
          </a:p>
          <a:p>
            <a:pPr>
              <a:spcAft>
                <a:spcPts val="200"/>
              </a:spcAft>
            </a:pPr>
            <a:r>
              <a:rPr lang="de-DE" sz="1100" dirty="0" err="1">
                <a:effectLst/>
                <a:latin typeface="Calibri" panose="020F0502020204030204" pitchFamily="34" charset="0"/>
                <a:ea typeface="Calibri" panose="020F0502020204030204" pitchFamily="34" charset="0"/>
                <a:cs typeface="Times New Roman" panose="02020603050405020304" pitchFamily="18" charset="0"/>
              </a:rPr>
              <a:t>Weskamm</a:t>
            </a:r>
            <a:r>
              <a:rPr lang="de-DE" sz="1100" dirty="0">
                <a:effectLst/>
                <a:latin typeface="Calibri" panose="020F0502020204030204" pitchFamily="34" charset="0"/>
                <a:ea typeface="Calibri" panose="020F0502020204030204" pitchFamily="34" charset="0"/>
                <a:cs typeface="Times New Roman" panose="02020603050405020304" pitchFamily="18" charset="0"/>
              </a:rPr>
              <a:t>, Andrea; Marks, Frank; Mücke, Peter (2019): Community Health Nursing in Deutschland. </a:t>
            </a:r>
            <a:r>
              <a:rPr lang="de-AT" sz="1100" dirty="0">
                <a:effectLst/>
                <a:latin typeface="Calibri" panose="020F0502020204030204" pitchFamily="34" charset="0"/>
                <a:ea typeface="Calibri" panose="020F0502020204030204" pitchFamily="34" charset="0"/>
                <a:cs typeface="Times New Roman" panose="02020603050405020304" pitchFamily="18" charset="0"/>
              </a:rPr>
              <a:t>Eine Chance für die bessere Gesundheitsversorgung in den Kommunen. </a:t>
            </a:r>
            <a:r>
              <a:rPr lang="de-AT" sz="1100" dirty="0" err="1">
                <a:effectLst/>
                <a:latin typeface="Calibri" panose="020F0502020204030204" pitchFamily="34" charset="0"/>
                <a:ea typeface="Calibri" panose="020F0502020204030204" pitchFamily="34" charset="0"/>
                <a:cs typeface="Times New Roman" panose="02020603050405020304" pitchFamily="18" charset="0"/>
              </a:rPr>
              <a:t>Hg</a:t>
            </a:r>
            <a:r>
              <a:rPr lang="de-AT" sz="1100" dirty="0">
                <a:effectLst/>
                <a:latin typeface="Calibri" panose="020F0502020204030204" pitchFamily="34" charset="0"/>
                <a:ea typeface="Calibri" panose="020F0502020204030204" pitchFamily="34" charset="0"/>
                <a:cs typeface="Times New Roman" panose="02020603050405020304" pitchFamily="18" charset="0"/>
              </a:rPr>
              <a:t>. v. Agnes-</a:t>
            </a:r>
            <a:r>
              <a:rPr lang="de-AT" sz="1100" dirty="0" err="1">
                <a:effectLst/>
                <a:latin typeface="Calibri" panose="020F0502020204030204" pitchFamily="34" charset="0"/>
                <a:ea typeface="Calibri" panose="020F0502020204030204" pitchFamily="34" charset="0"/>
                <a:cs typeface="Times New Roman" panose="02020603050405020304" pitchFamily="18" charset="0"/>
              </a:rPr>
              <a:t>Karll</a:t>
            </a:r>
            <a:r>
              <a:rPr lang="de-AT" sz="1100" dirty="0">
                <a:effectLst/>
                <a:latin typeface="Calibri" panose="020F0502020204030204" pitchFamily="34" charset="0"/>
                <a:ea typeface="Calibri" panose="020F0502020204030204" pitchFamily="34" charset="0"/>
                <a:cs typeface="Times New Roman" panose="02020603050405020304" pitchFamily="18" charset="0"/>
              </a:rPr>
              <a:t>-Gesellschaft für Gesundheitsbildung und Pflegeforschung mbH, Berlin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200"/>
              </a:spcAft>
            </a:pPr>
            <a:r>
              <a:rPr lang="de-AT" sz="1100" dirty="0">
                <a:effectLst/>
                <a:latin typeface="Calibri" panose="020F0502020204030204" pitchFamily="34" charset="0"/>
                <a:ea typeface="Calibri" panose="020F0502020204030204" pitchFamily="34" charset="0"/>
                <a:cs typeface="Times New Roman" panose="02020603050405020304" pitchFamily="18" charset="0"/>
              </a:rPr>
              <a:t>Wild, Monika (2020): Die Community Nurse als Teil der Versorgungslandschaft. In: Pflege professionell Frühling 2020:7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2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Word Health Organization, W. (2010). A framework for community health nursing education. In W. H. Organization; (Ed.).</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2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World Health Organization, W. (2017). Enhancing the role of community health nursing for universal health coverage (Licence: CC BY-NC-SA 3.0 IGO. ed.). </a:t>
            </a:r>
            <a:r>
              <a:rPr lang="de-DE" sz="1100" dirty="0">
                <a:effectLst/>
                <a:latin typeface="Calibri" panose="020F0502020204030204" pitchFamily="34" charset="0"/>
                <a:ea typeface="Calibri" panose="020F0502020204030204" pitchFamily="34" charset="0"/>
                <a:cs typeface="Times New Roman" panose="02020603050405020304" pitchFamily="18" charset="0"/>
              </a:rPr>
              <a:t>Geneva.</a:t>
            </a:r>
          </a:p>
        </p:txBody>
      </p:sp>
      <p:sp>
        <p:nvSpPr>
          <p:cNvPr id="5" name="Foliennummernplatzhalter 4">
            <a:extLst>
              <a:ext uri="{FF2B5EF4-FFF2-40B4-BE49-F238E27FC236}">
                <a16:creationId xmlns:a16="http://schemas.microsoft.com/office/drawing/2014/main" id="{B9A20AAA-0265-B44B-8366-C4AAE61B7D2F}"/>
              </a:ext>
            </a:extLst>
          </p:cNvPr>
          <p:cNvSpPr>
            <a:spLocks noGrp="1"/>
          </p:cNvSpPr>
          <p:nvPr>
            <p:ph type="sldNum" sz="quarter" idx="12"/>
          </p:nvPr>
        </p:nvSpPr>
        <p:spPr/>
        <p:txBody>
          <a:bodyPr/>
          <a:lstStyle/>
          <a:p>
            <a:fld id="{CDD6A526-6E93-4D44-80E5-3CEE2153CC52}" type="slidenum">
              <a:rPr lang="de-DE" smtClean="0"/>
              <a:pPr/>
              <a:t>20</a:t>
            </a:fld>
            <a:endParaRPr lang="de-DE"/>
          </a:p>
        </p:txBody>
      </p:sp>
      <p:sp>
        <p:nvSpPr>
          <p:cNvPr id="2" name="Textplatzhalter 1">
            <a:extLst>
              <a:ext uri="{FF2B5EF4-FFF2-40B4-BE49-F238E27FC236}">
                <a16:creationId xmlns:a16="http://schemas.microsoft.com/office/drawing/2014/main" id="{5E4D005B-DDB5-4423-8089-7113658B6F26}"/>
              </a:ext>
            </a:extLst>
          </p:cNvPr>
          <p:cNvSpPr>
            <a:spLocks noGrp="1"/>
          </p:cNvSpPr>
          <p:nvPr>
            <p:ph type="body" sz="quarter" idx="14"/>
          </p:nvPr>
        </p:nvSpPr>
        <p:spPr/>
        <p:txBody>
          <a:bodyPr/>
          <a:lstStyle/>
          <a:p>
            <a:endParaRPr lang="de-DE" dirty="0"/>
          </a:p>
        </p:txBody>
      </p:sp>
      <p:sp>
        <p:nvSpPr>
          <p:cNvPr id="6" name="Titel 5">
            <a:extLst>
              <a:ext uri="{FF2B5EF4-FFF2-40B4-BE49-F238E27FC236}">
                <a16:creationId xmlns:a16="http://schemas.microsoft.com/office/drawing/2014/main" id="{851EAF8F-6478-E24E-850F-4219D8763427}"/>
              </a:ext>
            </a:extLst>
          </p:cNvPr>
          <p:cNvSpPr>
            <a:spLocks noGrp="1"/>
          </p:cNvSpPr>
          <p:nvPr>
            <p:ph type="title"/>
          </p:nvPr>
        </p:nvSpPr>
        <p:spPr>
          <a:xfrm>
            <a:off x="334963" y="158659"/>
            <a:ext cx="11522075" cy="640234"/>
          </a:xfrm>
        </p:spPr>
        <p:txBody>
          <a:bodyPr/>
          <a:lstStyle/>
          <a:p>
            <a:r>
              <a:rPr lang="de-AT" dirty="0"/>
              <a:t>Literatur</a:t>
            </a:r>
            <a:endParaRPr lang="de-DE" dirty="0"/>
          </a:p>
        </p:txBody>
      </p:sp>
    </p:spTree>
    <p:extLst>
      <p:ext uri="{BB962C8B-B14F-4D97-AF65-F5344CB8AC3E}">
        <p14:creationId xmlns:p14="http://schemas.microsoft.com/office/powerpoint/2010/main" val="118420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hteck 1"/>
          <p:cNvSpPr>
            <a:spLocks noChangeArrowheads="1"/>
          </p:cNvSpPr>
          <p:nvPr/>
        </p:nvSpPr>
        <p:spPr bwMode="auto">
          <a:xfrm>
            <a:off x="551384" y="552485"/>
            <a:ext cx="11449273" cy="62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Lucida Sans Unicode" panose="020B0602030504020204" pitchFamily="34" charset="0"/>
              <a:buChar char="»"/>
              <a:tabLst>
                <a:tab pos="447675" algn="l"/>
              </a:tabLst>
              <a:defRPr sz="20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tabLst>
                <a:tab pos="447675" algn="l"/>
              </a:tabLst>
              <a:defRPr sz="20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tabLst>
                <a:tab pos="447675" algn="l"/>
              </a:tabLst>
              <a:defRPr>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tabLst>
                <a:tab pos="447675" algn="l"/>
              </a:tabLst>
              <a:defRPr sz="16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tabLst>
                <a:tab pos="447675" algn="l"/>
              </a:tabLst>
              <a:defRPr sz="14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447675" algn="l"/>
              </a:tabLst>
              <a:defRPr sz="14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447675" algn="l"/>
              </a:tabLst>
              <a:defRPr sz="14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447675" algn="l"/>
              </a:tabLst>
              <a:defRPr sz="14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447675" algn="l"/>
              </a:tabLst>
              <a:defRPr sz="14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9pPr>
          </a:lstStyle>
          <a:p>
            <a:pPr>
              <a:lnSpc>
                <a:spcPct val="135000"/>
              </a:lnSpc>
              <a:spcBef>
                <a:spcPct val="0"/>
              </a:spcBef>
              <a:buFontTx/>
              <a:buNone/>
            </a:pPr>
            <a:r>
              <a:rPr lang="de-AT" altLang="de-DE" sz="2800" b="1" dirty="0">
                <a:solidFill>
                  <a:srgbClr val="432875"/>
                </a:solidFill>
                <a:latin typeface="+mj-lt"/>
                <a:cs typeface="Arial" panose="020B0604020202020204" pitchFamily="34" charset="0"/>
              </a:rPr>
              <a:t>Community Nursing – Pilotprojekte Status Quo</a:t>
            </a:r>
          </a:p>
        </p:txBody>
      </p:sp>
      <p:pic>
        <p:nvPicPr>
          <p:cNvPr id="4" name="Grafik 3">
            <a:extLst>
              <a:ext uri="{FF2B5EF4-FFF2-40B4-BE49-F238E27FC236}">
                <a16:creationId xmlns:a16="http://schemas.microsoft.com/office/drawing/2014/main" id="{2FF15D99-4FDB-4CED-AC7A-2B390FE38E9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5650" y="1111099"/>
            <a:ext cx="4070350" cy="5600065"/>
          </a:xfrm>
          <a:prstGeom prst="rect">
            <a:avLst/>
          </a:prstGeom>
          <a:noFill/>
        </p:spPr>
      </p:pic>
      <p:sp>
        <p:nvSpPr>
          <p:cNvPr id="3" name="Inhaltsplatzhalter 2">
            <a:extLst>
              <a:ext uri="{FF2B5EF4-FFF2-40B4-BE49-F238E27FC236}">
                <a16:creationId xmlns:a16="http://schemas.microsoft.com/office/drawing/2014/main" id="{0CFD1F44-963B-4E02-8835-4EB2F202291B}"/>
              </a:ext>
            </a:extLst>
          </p:cNvPr>
          <p:cNvSpPr>
            <a:spLocks noGrp="1"/>
          </p:cNvSpPr>
          <p:nvPr>
            <p:ph sz="half" idx="1"/>
          </p:nvPr>
        </p:nvSpPr>
        <p:spPr>
          <a:xfrm>
            <a:off x="5568462" y="1812247"/>
            <a:ext cx="5384800" cy="4525963"/>
          </a:xfrm>
        </p:spPr>
        <p:txBody>
          <a:bodyPr/>
          <a:lstStyle/>
          <a:p>
            <a:pPr marL="0" indent="0">
              <a:buNone/>
            </a:pPr>
            <a:r>
              <a:rPr lang="de-DE" dirty="0">
                <a:solidFill>
                  <a:srgbClr val="432875"/>
                </a:solidFill>
                <a:latin typeface="+mj-lt"/>
              </a:rPr>
              <a:t>Projektlaufzeit: 2021 bis 2024</a:t>
            </a:r>
          </a:p>
          <a:p>
            <a:pPr>
              <a:buFont typeface="Wingdings" panose="05000000000000000000" pitchFamily="2" charset="2"/>
              <a:buChar char="§"/>
            </a:pPr>
            <a:r>
              <a:rPr lang="de-DE" dirty="0">
                <a:solidFill>
                  <a:srgbClr val="432875"/>
                </a:solidFill>
                <a:latin typeface="+mj-lt"/>
              </a:rPr>
              <a:t>2021 Vorbereitungsphase</a:t>
            </a:r>
          </a:p>
          <a:p>
            <a:pPr>
              <a:buFont typeface="Wingdings" panose="05000000000000000000" pitchFamily="2" charset="2"/>
              <a:buChar char="§"/>
            </a:pPr>
            <a:r>
              <a:rPr lang="de-DE" dirty="0">
                <a:solidFill>
                  <a:srgbClr val="432875"/>
                </a:solidFill>
                <a:latin typeface="+mj-lt"/>
              </a:rPr>
              <a:t>2022 – 2024 Umsetzungsphase</a:t>
            </a:r>
          </a:p>
          <a:p>
            <a:pPr>
              <a:buFont typeface="Wingdings" panose="05000000000000000000" pitchFamily="2" charset="2"/>
              <a:buChar char="§"/>
            </a:pPr>
            <a:r>
              <a:rPr lang="de-AT" sz="1800" dirty="0">
                <a:solidFill>
                  <a:srgbClr val="432875"/>
                </a:solidFill>
                <a:effectLst/>
                <a:latin typeface="+mj-lt"/>
                <a:ea typeface="Times New Roman" panose="02020603050405020304" pitchFamily="18" charset="0"/>
                <a:cs typeface="Times New Roman" panose="02020603050405020304" pitchFamily="18" charset="0"/>
              </a:rPr>
              <a:t>Gesamt 54,2 Mio. Euro stehen Österreich seitens der Europäischen Kommission für die Umsetzung von Community Nursing gemäß dem österreichischen Aufbau- und Resilienzplan zur Verfügung (ARP)</a:t>
            </a:r>
          </a:p>
          <a:p>
            <a:pPr>
              <a:buFont typeface="Wingdings" panose="05000000000000000000" pitchFamily="2" charset="2"/>
              <a:buChar char="§"/>
            </a:pPr>
            <a:r>
              <a:rPr lang="de-AT" sz="1800" dirty="0">
                <a:solidFill>
                  <a:srgbClr val="432875"/>
                </a:solidFill>
                <a:latin typeface="+mj-lt"/>
                <a:ea typeface="Times New Roman" panose="02020603050405020304" pitchFamily="18" charset="0"/>
                <a:cs typeface="Times New Roman" panose="02020603050405020304" pitchFamily="18" charset="0"/>
              </a:rPr>
              <a:t>Externe Evaluierung durch die FH Kärnten</a:t>
            </a:r>
            <a:endParaRPr lang="de-DE" sz="1800" dirty="0">
              <a:solidFill>
                <a:srgbClr val="432875"/>
              </a:solidFill>
              <a:effectLst/>
              <a:latin typeface="+mj-lt"/>
              <a:ea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de-DE" dirty="0">
              <a:solidFill>
                <a:srgbClr val="432875"/>
              </a:solidFill>
              <a:latin typeface="+mj-lt"/>
            </a:endParaRPr>
          </a:p>
        </p:txBody>
      </p:sp>
      <p:sp>
        <p:nvSpPr>
          <p:cNvPr id="2" name="Foliennummernplatzhalter 1">
            <a:extLst>
              <a:ext uri="{FF2B5EF4-FFF2-40B4-BE49-F238E27FC236}">
                <a16:creationId xmlns:a16="http://schemas.microsoft.com/office/drawing/2014/main" id="{3133CC79-AD8C-4E55-9154-1E941F08CCEE}"/>
              </a:ext>
            </a:extLst>
          </p:cNvPr>
          <p:cNvSpPr>
            <a:spLocks noGrp="1"/>
          </p:cNvSpPr>
          <p:nvPr>
            <p:ph type="sldNum" sz="quarter" idx="12"/>
          </p:nvPr>
        </p:nvSpPr>
        <p:spPr/>
        <p:txBody>
          <a:bodyPr/>
          <a:lstStyle/>
          <a:p>
            <a:fld id="{3FCDC4CC-CBC5-4F19-8650-1B3E55EE80D8}" type="slidenum">
              <a:rPr lang="de-AT" altLang="de-DE" smtClean="0"/>
              <a:pPr/>
              <a:t>3</a:t>
            </a:fld>
            <a:endParaRPr lang="de-AT" altLang="de-DE"/>
          </a:p>
        </p:txBody>
      </p:sp>
    </p:spTree>
    <p:extLst>
      <p:ext uri="{BB962C8B-B14F-4D97-AF65-F5344CB8AC3E}">
        <p14:creationId xmlns:p14="http://schemas.microsoft.com/office/powerpoint/2010/main" val="320013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9809" y="383492"/>
            <a:ext cx="11522075" cy="640234"/>
          </a:xfrm>
        </p:spPr>
        <p:txBody>
          <a:bodyPr/>
          <a:lstStyle/>
          <a:p>
            <a:r>
              <a:rPr lang="de-AT" sz="4000" dirty="0">
                <a:solidFill>
                  <a:schemeClr val="accent2"/>
                </a:solidFill>
              </a:rPr>
              <a:t>Aktueller Stand der Pilotprojekte 1.4.2023</a:t>
            </a:r>
            <a:endParaRPr lang="de-DE" sz="4000" dirty="0">
              <a:solidFill>
                <a:schemeClr val="accent2"/>
              </a:solidFill>
            </a:endParaRPr>
          </a:p>
        </p:txBody>
      </p:sp>
      <p:pic>
        <p:nvPicPr>
          <p:cNvPr id="4" name="Grafik 3"/>
          <p:cNvPicPr>
            <a:picLocks noChangeAspect="1"/>
          </p:cNvPicPr>
          <p:nvPr/>
        </p:nvPicPr>
        <p:blipFill rotWithShape="1">
          <a:blip r:embed="rId2" cstate="print">
            <a:extLst>
              <a:ext uri="{28A0092B-C50C-407E-A947-70E740481C1C}">
                <a14:useLocalDpi xmlns:a14="http://schemas.microsoft.com/office/drawing/2010/main" val="0"/>
              </a:ext>
            </a:extLst>
          </a:blip>
          <a:srcRect t="8306" r="2598" b="10382"/>
          <a:stretch/>
        </p:blipFill>
        <p:spPr>
          <a:xfrm>
            <a:off x="4367135" y="2543056"/>
            <a:ext cx="7535056" cy="4133744"/>
          </a:xfrm>
          <a:prstGeom prst="rect">
            <a:avLst/>
          </a:prstGeom>
        </p:spPr>
      </p:pic>
      <p:sp>
        <p:nvSpPr>
          <p:cNvPr id="3" name="Textplatzhalter 2"/>
          <p:cNvSpPr>
            <a:spLocks noGrp="1"/>
          </p:cNvSpPr>
          <p:nvPr>
            <p:ph type="body" sz="quarter" idx="13"/>
          </p:nvPr>
        </p:nvSpPr>
        <p:spPr>
          <a:xfrm>
            <a:off x="289809" y="1671314"/>
            <a:ext cx="10638367" cy="3753600"/>
          </a:xfrm>
        </p:spPr>
        <p:txBody>
          <a:bodyPr/>
          <a:lstStyle/>
          <a:p>
            <a:pPr>
              <a:spcAft>
                <a:spcPts val="800"/>
              </a:spcAft>
            </a:pPr>
            <a:r>
              <a:rPr lang="de-DE" sz="2600" b="1" dirty="0">
                <a:latin typeface="+mj-lt"/>
              </a:rPr>
              <a:t>111 Projekte</a:t>
            </a:r>
            <a:r>
              <a:rPr lang="de-DE" sz="2600" dirty="0">
                <a:latin typeface="+mj-lt"/>
              </a:rPr>
              <a:t>, umfassen</a:t>
            </a:r>
          </a:p>
          <a:p>
            <a:pPr lvl="1">
              <a:spcAft>
                <a:spcPts val="800"/>
              </a:spcAft>
            </a:pPr>
            <a:r>
              <a:rPr lang="de-DE" sz="2600" b="1" dirty="0">
                <a:latin typeface="+mj-lt"/>
              </a:rPr>
              <a:t>257 Community Nurses</a:t>
            </a:r>
            <a:r>
              <a:rPr lang="de-DE" sz="2600" dirty="0">
                <a:latin typeface="+mj-lt"/>
              </a:rPr>
              <a:t> (laut Anträgen) – rund </a:t>
            </a:r>
            <a:r>
              <a:rPr lang="de-DE" sz="2600" b="1" dirty="0">
                <a:latin typeface="+mj-lt"/>
              </a:rPr>
              <a:t>170 VZÄ</a:t>
            </a:r>
          </a:p>
          <a:p>
            <a:pPr lvl="1">
              <a:spcAft>
                <a:spcPts val="800"/>
              </a:spcAft>
            </a:pPr>
            <a:r>
              <a:rPr lang="de-DE" sz="2600" dirty="0">
                <a:latin typeface="+mj-lt"/>
              </a:rPr>
              <a:t>86 E-Autos, 37 E-Bikes</a:t>
            </a:r>
          </a:p>
          <a:p>
            <a:pPr lvl="1">
              <a:spcAft>
                <a:spcPts val="800"/>
              </a:spcAft>
            </a:pPr>
            <a:r>
              <a:rPr lang="de-DE" sz="2600" dirty="0">
                <a:latin typeface="+mj-lt"/>
              </a:rPr>
              <a:t>Rund € 45,75 Mio. Fördersumme</a:t>
            </a:r>
          </a:p>
          <a:p>
            <a:pPr>
              <a:spcAft>
                <a:spcPts val="800"/>
              </a:spcAft>
            </a:pPr>
            <a:r>
              <a:rPr lang="de-DE" sz="2600" dirty="0">
                <a:solidFill>
                  <a:schemeClr val="tx1"/>
                </a:solidFill>
                <a:latin typeface="+mj-lt"/>
              </a:rPr>
              <a:t>Diversität der Projektinhalte und –</a:t>
            </a:r>
            <a:r>
              <a:rPr lang="de-DE" sz="2600" dirty="0" err="1">
                <a:solidFill>
                  <a:schemeClr val="tx1"/>
                </a:solidFill>
                <a:latin typeface="+mj-lt"/>
              </a:rPr>
              <a:t>größen</a:t>
            </a:r>
            <a:endParaRPr lang="de-DE" sz="2600" dirty="0">
              <a:solidFill>
                <a:schemeClr val="tx1"/>
              </a:solidFill>
              <a:latin typeface="+mj-lt"/>
            </a:endParaRPr>
          </a:p>
          <a:p>
            <a:pPr marL="0" indent="0">
              <a:spcAft>
                <a:spcPts val="800"/>
              </a:spcAft>
              <a:buNone/>
            </a:pPr>
            <a:endParaRPr lang="de-DE" sz="2600" dirty="0">
              <a:latin typeface="+mj-lt"/>
              <a:hlinkClick r:id="rId3"/>
            </a:endParaRPr>
          </a:p>
          <a:p>
            <a:pPr marL="0" indent="0">
              <a:spcAft>
                <a:spcPts val="800"/>
              </a:spcAft>
              <a:buNone/>
            </a:pPr>
            <a:endParaRPr lang="de-DE" sz="2600" dirty="0">
              <a:latin typeface="+mj-lt"/>
              <a:hlinkClick r:id="rId3"/>
            </a:endParaRPr>
          </a:p>
          <a:p>
            <a:pPr marL="0" indent="0">
              <a:spcAft>
                <a:spcPts val="800"/>
              </a:spcAft>
              <a:buNone/>
            </a:pPr>
            <a:r>
              <a:rPr lang="de-DE" sz="2600" dirty="0">
                <a:latin typeface="+mj-lt"/>
                <a:hlinkClick r:id="rId3"/>
              </a:rPr>
              <a:t>www.cn-oesterreich.at</a:t>
            </a:r>
            <a:endParaRPr lang="de-DE" sz="2600" dirty="0">
              <a:latin typeface="+mj-lt"/>
            </a:endParaRPr>
          </a:p>
          <a:p>
            <a:pPr marL="0" indent="0">
              <a:spcAft>
                <a:spcPts val="800"/>
              </a:spcAft>
              <a:buNone/>
            </a:pPr>
            <a:endParaRPr lang="de-DE" sz="2600" dirty="0">
              <a:solidFill>
                <a:schemeClr val="tx1"/>
              </a:solidFill>
              <a:latin typeface="+mj-lt"/>
            </a:endParaRPr>
          </a:p>
          <a:p>
            <a:pPr marL="335992" lvl="1" indent="0">
              <a:spcAft>
                <a:spcPts val="800"/>
              </a:spcAft>
              <a:buNone/>
            </a:pPr>
            <a:endParaRPr lang="de-DE" sz="2600" dirty="0">
              <a:latin typeface="+mj-lt"/>
            </a:endParaRPr>
          </a:p>
        </p:txBody>
      </p:sp>
      <p:sp>
        <p:nvSpPr>
          <p:cNvPr id="6" name="Foliennummernplatzhalter 5"/>
          <p:cNvSpPr>
            <a:spLocks noGrp="1"/>
          </p:cNvSpPr>
          <p:nvPr>
            <p:ph type="sldNum" sz="quarter" idx="12"/>
          </p:nvPr>
        </p:nvSpPr>
        <p:spPr/>
        <p:txBody>
          <a:bodyPr/>
          <a:lstStyle/>
          <a:p>
            <a:fld id="{1206269C-C24E-4E80-9A4B-E7E19BB59A67}" type="slidenum">
              <a:rPr lang="de-AT" smtClean="0"/>
              <a:pPr/>
              <a:t>4</a:t>
            </a:fld>
            <a:endParaRPr lang="de-AT" dirty="0"/>
          </a:p>
        </p:txBody>
      </p:sp>
    </p:spTree>
    <p:extLst>
      <p:ext uri="{BB962C8B-B14F-4D97-AF65-F5344CB8AC3E}">
        <p14:creationId xmlns:p14="http://schemas.microsoft.com/office/powerpoint/2010/main" val="2929397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0674DE86-C5DC-2756-6AE7-422C8D67546B}"/>
              </a:ext>
            </a:extLst>
          </p:cNvPr>
          <p:cNvSpPr/>
          <p:nvPr/>
        </p:nvSpPr>
        <p:spPr>
          <a:xfrm>
            <a:off x="105508" y="98630"/>
            <a:ext cx="3786554" cy="1032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a:extLst>
              <a:ext uri="{FF2B5EF4-FFF2-40B4-BE49-F238E27FC236}">
                <a16:creationId xmlns:a16="http://schemas.microsoft.com/office/drawing/2014/main" id="{49BC696A-189B-487D-995F-D391040A4CA8}"/>
              </a:ext>
            </a:extLst>
          </p:cNvPr>
          <p:cNvSpPr/>
          <p:nvPr/>
        </p:nvSpPr>
        <p:spPr>
          <a:xfrm>
            <a:off x="530904" y="5295014"/>
            <a:ext cx="11257430" cy="11376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endParaRPr lang="de-DE" sz="800" u="sng" dirty="0">
              <a:solidFill>
                <a:srgbClr val="000000"/>
              </a:solidFill>
              <a:latin typeface="Lucida Sans Unicode" panose="020B0602030504020204" pitchFamily="34" charset="0"/>
              <a:ea typeface="Times New Roman" panose="02020603050405020304" pitchFamily="18" charset="0"/>
              <a:cs typeface="Times New Roman" panose="02020603050405020304" pitchFamily="18" charset="0"/>
            </a:endParaRPr>
          </a:p>
          <a:p>
            <a:pPr marL="0" indent="0" algn="ctr">
              <a:buNone/>
            </a:pPr>
            <a:r>
              <a:rPr lang="de-DE" sz="1800" u="sng" dirty="0">
                <a:solidFill>
                  <a:srgbClr val="000000"/>
                </a:solidFill>
                <a:effectLst/>
                <a:latin typeface="Lucida Sans Unicode" panose="020B0602030504020204" pitchFamily="34" charset="0"/>
                <a:ea typeface="Times New Roman" panose="02020603050405020304" pitchFamily="18" charset="0"/>
                <a:cs typeface="Times New Roman" panose="02020603050405020304" pitchFamily="18" charset="0"/>
              </a:rPr>
              <a:t>Community (Health) Nursing ist keine gesetzlich geregelte Spezialisierung und unterliegt damit auch keinen gesetzlich geregelten Anforderungen!</a:t>
            </a:r>
            <a:endParaRPr lang="de-DE" sz="1800" dirty="0">
              <a:effectLst/>
              <a:latin typeface="Lucida Sans Unicode" panose="020B0602030504020204" pitchFamily="34" charset="0"/>
              <a:ea typeface="Times New Roman" panose="02020603050405020304" pitchFamily="18" charset="0"/>
              <a:cs typeface="Times New Roman" panose="02020603050405020304" pitchFamily="18" charset="0"/>
            </a:endParaRPr>
          </a:p>
        </p:txBody>
      </p:sp>
      <p:sp>
        <p:nvSpPr>
          <p:cNvPr id="17" name="Inhaltsplatzhalter 16">
            <a:extLst>
              <a:ext uri="{FF2B5EF4-FFF2-40B4-BE49-F238E27FC236}">
                <a16:creationId xmlns:a16="http://schemas.microsoft.com/office/drawing/2014/main" id="{3106C07B-7BC9-4F84-9FB4-A6FF5D9C7E3F}"/>
              </a:ext>
            </a:extLst>
          </p:cNvPr>
          <p:cNvSpPr>
            <a:spLocks noGrp="1"/>
          </p:cNvSpPr>
          <p:nvPr>
            <p:ph idx="1"/>
          </p:nvPr>
        </p:nvSpPr>
        <p:spPr>
          <a:xfrm>
            <a:off x="530904" y="1591306"/>
            <a:ext cx="11257430" cy="4317218"/>
          </a:xfrm>
        </p:spPr>
        <p:txBody>
          <a:bodyPr/>
          <a:lstStyle/>
          <a:p>
            <a:pPr marL="0" indent="0">
              <a:buNone/>
            </a:pPr>
            <a:r>
              <a:rPr lang="de-DE" sz="2000" dirty="0">
                <a:effectLst/>
                <a:latin typeface="+mj-lt"/>
                <a:ea typeface="Times New Roman" panose="02020603050405020304" pitchFamily="18" charset="0"/>
                <a:cs typeface="Times New Roman" panose="02020603050405020304" pitchFamily="18" charset="0"/>
              </a:rPr>
              <a:t>Auftrag im Regierungsprogramm 2020 - 2024 </a:t>
            </a:r>
          </a:p>
          <a:p>
            <a:r>
              <a:rPr lang="de-DE" sz="2000" dirty="0">
                <a:effectLst/>
                <a:latin typeface="+mj-lt"/>
                <a:ea typeface="Times New Roman" panose="02020603050405020304" pitchFamily="18" charset="0"/>
                <a:cs typeface="Times New Roman" panose="02020603050405020304" pitchFamily="18" charset="0"/>
              </a:rPr>
              <a:t>diplomierte Gesundheits</a:t>
            </a:r>
            <a:r>
              <a:rPr lang="de-DE" sz="2000" u="sng" dirty="0">
                <a:solidFill>
                  <a:srgbClr val="000000"/>
                </a:solidFill>
                <a:effectLst/>
                <a:latin typeface="+mj-lt"/>
                <a:ea typeface="Times New Roman" panose="02020603050405020304" pitchFamily="18" charset="0"/>
                <a:cs typeface="Times New Roman" panose="02020603050405020304" pitchFamily="18" charset="0"/>
              </a:rPr>
              <a:t>‐</a:t>
            </a:r>
            <a:r>
              <a:rPr lang="de-DE" sz="2000" dirty="0">
                <a:effectLst/>
                <a:latin typeface="+mj-lt"/>
                <a:ea typeface="Times New Roman" panose="02020603050405020304" pitchFamily="18" charset="0"/>
                <a:cs typeface="Times New Roman" panose="02020603050405020304" pitchFamily="18" charset="0"/>
              </a:rPr>
              <a:t> und Krankenpflegepersonen mit mindestens zweijähriger Berufserfahrung. </a:t>
            </a:r>
          </a:p>
          <a:p>
            <a:r>
              <a:rPr lang="de-DE" sz="2000" dirty="0">
                <a:effectLst/>
                <a:latin typeface="+mj-lt"/>
                <a:ea typeface="Times New Roman" panose="02020603050405020304" pitchFamily="18" charset="0"/>
                <a:cs typeface="Times New Roman" panose="02020603050405020304" pitchFamily="18" charset="0"/>
              </a:rPr>
              <a:t>Zielgruppen (die Community):</a:t>
            </a:r>
          </a:p>
          <a:p>
            <a:pPr lvl="1"/>
            <a:r>
              <a:rPr lang="de-DE" sz="1800" dirty="0">
                <a:effectLst/>
                <a:latin typeface="+mj-lt"/>
                <a:ea typeface="Times New Roman" panose="02020603050405020304" pitchFamily="18" charset="0"/>
                <a:cs typeface="Times New Roman" panose="02020603050405020304" pitchFamily="18" charset="0"/>
              </a:rPr>
              <a:t>ältere, zu Hause lebende Menschen mit bevorstehendem oder bestehendem Informations‐, Beratungs‐, Pflege‐ und/oder Unterstützungsbedarf sowie pflegende/betreuende Angehörige und Menschen ab dem 75. Lebensjahr vor Eintreten einer etwaigen Pflegebedürftigkeit. </a:t>
            </a:r>
          </a:p>
          <a:p>
            <a:r>
              <a:rPr lang="de-DE" sz="2000" dirty="0">
                <a:latin typeface="+mj-lt"/>
                <a:cs typeface="Times New Roman" panose="02020603050405020304" pitchFamily="18" charset="0"/>
              </a:rPr>
              <a:t>Community als kommunales Setting</a:t>
            </a:r>
          </a:p>
          <a:p>
            <a:r>
              <a:rPr lang="de-DE" sz="2000" dirty="0">
                <a:effectLst/>
                <a:latin typeface="+mj-lt"/>
                <a:ea typeface="Times New Roman" panose="02020603050405020304" pitchFamily="18" charset="0"/>
                <a:cs typeface="Times New Roman" panose="02020603050405020304" pitchFamily="18" charset="0"/>
              </a:rPr>
              <a:t>Handlungsspielraum </a:t>
            </a:r>
            <a:r>
              <a:rPr lang="de-AT" sz="2000" dirty="0">
                <a:effectLst/>
                <a:latin typeface="+mj-lt"/>
                <a:ea typeface="Times New Roman" panose="02020603050405020304" pitchFamily="18" charset="0"/>
                <a:cs typeface="Times New Roman" panose="02020603050405020304" pitchFamily="18" charset="0"/>
              </a:rPr>
              <a:t>innerhalb des Gesundheits- und Krankenpflegegesetzes (GuKG)</a:t>
            </a:r>
          </a:p>
          <a:p>
            <a:pPr lvl="1"/>
            <a:r>
              <a:rPr lang="de-AT" sz="1600" dirty="0">
                <a:latin typeface="+mj-lt"/>
                <a:ea typeface="Times New Roman" panose="02020603050405020304" pitchFamily="18" charset="0"/>
                <a:cs typeface="Times New Roman" panose="02020603050405020304" pitchFamily="18" charset="0"/>
              </a:rPr>
              <a:t>Fokus auf Gesundheitsförderung, Prävention von Pflegebedürftigkeit</a:t>
            </a:r>
            <a:r>
              <a:rPr lang="de-AT" sz="1600" dirty="0">
                <a:effectLst/>
                <a:latin typeface="+mj-lt"/>
                <a:ea typeface="Times New Roman" panose="02020603050405020304" pitchFamily="18" charset="0"/>
                <a:cs typeface="Times New Roman" panose="02020603050405020304" pitchFamily="18" charset="0"/>
              </a:rPr>
              <a:t> </a:t>
            </a:r>
            <a:endParaRPr lang="de-AT" sz="1600" dirty="0">
              <a:latin typeface="+mj-lt"/>
              <a:ea typeface="Times New Roman" panose="02020603050405020304" pitchFamily="18" charset="0"/>
              <a:cs typeface="Times New Roman" panose="02020603050405020304" pitchFamily="18" charset="0"/>
            </a:endParaRPr>
          </a:p>
          <a:p>
            <a:pPr marL="0" indent="0" algn="ctr">
              <a:buNone/>
            </a:pPr>
            <a:endParaRPr lang="de-DE" sz="900" u="sng" dirty="0">
              <a:solidFill>
                <a:srgbClr val="000000"/>
              </a:solidFill>
              <a:latin typeface="+mj-lt"/>
              <a:ea typeface="Times New Roman" panose="02020603050405020304" pitchFamily="18" charset="0"/>
              <a:cs typeface="Times New Roman" panose="02020603050405020304" pitchFamily="18" charset="0"/>
            </a:endParaRPr>
          </a:p>
          <a:p>
            <a:endParaRPr lang="de-DE" sz="2400" dirty="0">
              <a:latin typeface="+mj-lt"/>
              <a:cs typeface="Times New Roman" panose="02020603050405020304" pitchFamily="18" charset="0"/>
            </a:endParaRPr>
          </a:p>
        </p:txBody>
      </p:sp>
      <p:sp>
        <p:nvSpPr>
          <p:cNvPr id="3" name="Foliennummernplatzhalter 2">
            <a:extLst>
              <a:ext uri="{FF2B5EF4-FFF2-40B4-BE49-F238E27FC236}">
                <a16:creationId xmlns:a16="http://schemas.microsoft.com/office/drawing/2014/main" id="{AAC0056E-56D6-46CC-905D-E94BFF0B7F32}"/>
              </a:ext>
            </a:extLst>
          </p:cNvPr>
          <p:cNvSpPr>
            <a:spLocks noGrp="1"/>
          </p:cNvSpPr>
          <p:nvPr>
            <p:ph type="sldNum" sz="quarter" idx="12"/>
          </p:nvPr>
        </p:nvSpPr>
        <p:spPr/>
        <p:txBody>
          <a:bodyPr/>
          <a:lstStyle/>
          <a:p>
            <a:fld id="{863C3C52-E662-4D09-A499-1E6BB2C6D947}" type="slidenum">
              <a:rPr lang="de-AT" smtClean="0"/>
              <a:t>5</a:t>
            </a:fld>
            <a:endParaRPr lang="de-AT"/>
          </a:p>
        </p:txBody>
      </p:sp>
      <p:sp>
        <p:nvSpPr>
          <p:cNvPr id="6" name="Textplatzhalter 5">
            <a:extLst>
              <a:ext uri="{FF2B5EF4-FFF2-40B4-BE49-F238E27FC236}">
                <a16:creationId xmlns:a16="http://schemas.microsoft.com/office/drawing/2014/main" id="{C45F324A-54CB-8B03-77CC-18D65AFE3CD1}"/>
              </a:ext>
            </a:extLst>
          </p:cNvPr>
          <p:cNvSpPr>
            <a:spLocks noGrp="1"/>
          </p:cNvSpPr>
          <p:nvPr>
            <p:ph type="body" sz="quarter" idx="14"/>
          </p:nvPr>
        </p:nvSpPr>
        <p:spPr/>
        <p:txBody>
          <a:bodyPr/>
          <a:lstStyle/>
          <a:p>
            <a:endParaRPr lang="de-DE"/>
          </a:p>
        </p:txBody>
      </p:sp>
      <p:sp>
        <p:nvSpPr>
          <p:cNvPr id="5" name="Rechteck 4">
            <a:extLst>
              <a:ext uri="{FF2B5EF4-FFF2-40B4-BE49-F238E27FC236}">
                <a16:creationId xmlns:a16="http://schemas.microsoft.com/office/drawing/2014/main" id="{258EA834-843A-4A8A-DE3C-F7751DEA4318}"/>
              </a:ext>
            </a:extLst>
          </p:cNvPr>
          <p:cNvSpPr/>
          <p:nvPr/>
        </p:nvSpPr>
        <p:spPr>
          <a:xfrm>
            <a:off x="118626" y="59053"/>
            <a:ext cx="3786554" cy="1032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itel 15">
            <a:extLst>
              <a:ext uri="{FF2B5EF4-FFF2-40B4-BE49-F238E27FC236}">
                <a16:creationId xmlns:a16="http://schemas.microsoft.com/office/drawing/2014/main" id="{EAF69742-D4FD-4F35-BA90-B7D3CD71A5C7}"/>
              </a:ext>
            </a:extLst>
          </p:cNvPr>
          <p:cNvSpPr>
            <a:spLocks noGrp="1"/>
          </p:cNvSpPr>
          <p:nvPr>
            <p:ph type="title"/>
          </p:nvPr>
        </p:nvSpPr>
        <p:spPr>
          <a:xfrm>
            <a:off x="271696" y="743172"/>
            <a:ext cx="11572224" cy="583376"/>
          </a:xfrm>
        </p:spPr>
        <p:txBody>
          <a:bodyPr/>
          <a:lstStyle/>
          <a:p>
            <a:r>
              <a:rPr lang="de-DE" sz="2400" dirty="0">
                <a:ea typeface="Times New Roman" panose="02020603050405020304" pitchFamily="18" charset="0"/>
                <a:cs typeface="Times New Roman" panose="02020603050405020304" pitchFamily="18" charset="0"/>
              </a:rPr>
              <a:t>Was sich hinter dem Begriff versteckt</a:t>
            </a:r>
          </a:p>
        </p:txBody>
      </p:sp>
    </p:spTree>
    <p:extLst>
      <p:ext uri="{BB962C8B-B14F-4D97-AF65-F5344CB8AC3E}">
        <p14:creationId xmlns:p14="http://schemas.microsoft.com/office/powerpoint/2010/main" val="269016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03E6E1A-9954-8358-34BF-D9FE547DECC4}"/>
              </a:ext>
            </a:extLst>
          </p:cNvPr>
          <p:cNvSpPr>
            <a:spLocks noGrp="1"/>
          </p:cNvSpPr>
          <p:nvPr>
            <p:ph idx="1"/>
          </p:nvPr>
        </p:nvSpPr>
        <p:spPr>
          <a:xfrm>
            <a:off x="685799" y="1301262"/>
            <a:ext cx="10361611" cy="5055088"/>
          </a:xfrm>
        </p:spPr>
        <p:txBody>
          <a:bodyPr>
            <a:normAutofit lnSpcReduction="10000"/>
          </a:bodyPr>
          <a:lstStyle/>
          <a:p>
            <a:pPr marL="0" indent="0">
              <a:buNone/>
            </a:pPr>
            <a:r>
              <a:rPr lang="de-DE" dirty="0"/>
              <a:t>Warum diplomierte </a:t>
            </a:r>
            <a:r>
              <a:rPr lang="de-DE" b="1" dirty="0">
                <a:solidFill>
                  <a:schemeClr val="accent1"/>
                </a:solidFill>
              </a:rPr>
              <a:t>Gesundheits-</a:t>
            </a:r>
            <a:r>
              <a:rPr lang="de-DE" dirty="0"/>
              <a:t> und Krankenpflegepersonen?</a:t>
            </a:r>
          </a:p>
          <a:p>
            <a:pPr marL="285750" indent="-285750">
              <a:buFont typeface="Symbol" panose="05050102010706020507" pitchFamily="18" charset="2"/>
              <a:buChar char="-"/>
            </a:pPr>
            <a:r>
              <a:rPr lang="de-DE" dirty="0">
                <a:cs typeface="Times New Roman" panose="02020603050405020304" pitchFamily="18" charset="0"/>
              </a:rPr>
              <a:t>Berufsbild: </a:t>
            </a:r>
          </a:p>
          <a:p>
            <a:pPr marL="628650" lvl="1" indent="-285750">
              <a:buFont typeface="Symbol" panose="05050102010706020507" pitchFamily="18" charset="2"/>
              <a:buChar char="-"/>
            </a:pPr>
            <a:r>
              <a:rPr lang="de-DE" sz="2000" dirty="0">
                <a:cs typeface="Times New Roman" panose="02020603050405020304" pitchFamily="18" charset="0"/>
              </a:rPr>
              <a:t>„Der </a:t>
            </a:r>
            <a:r>
              <a:rPr lang="de-DE" sz="2000" dirty="0">
                <a:ea typeface="Calibri" panose="020F0502020204030204" pitchFamily="34" charset="0"/>
                <a:cs typeface="Times New Roman" panose="02020603050405020304" pitchFamily="18" charset="0"/>
              </a:rPr>
              <a:t>gehobene Dienst für Gesundheits- und Krankenpflege entwickelt, organisiert und implementiert pflegerische Strategien, Konzepte und Programme zur Stärkung der Gesundheitskompetenz, insbesondere bei chronischen Erkrankungen, im Rahmen der </a:t>
            </a:r>
            <a:r>
              <a:rPr lang="de-DE" sz="2000" dirty="0">
                <a:solidFill>
                  <a:schemeClr val="accent6"/>
                </a:solidFill>
                <a:ea typeface="Calibri" panose="020F0502020204030204" pitchFamily="34" charset="0"/>
                <a:cs typeface="Times New Roman" panose="02020603050405020304" pitchFamily="18" charset="0"/>
              </a:rPr>
              <a:t>Familiengesundheitspflege, der Schulgesundheitspflege sowie der gemeinde- und bevölkerungsorientierten Pflege</a:t>
            </a:r>
            <a:r>
              <a:rPr lang="de-DE" sz="2000" dirty="0">
                <a:ea typeface="Calibri" panose="020F0502020204030204" pitchFamily="34" charset="0"/>
                <a:cs typeface="Times New Roman" panose="02020603050405020304" pitchFamily="18" charset="0"/>
              </a:rPr>
              <a:t>.“ (</a:t>
            </a:r>
            <a:r>
              <a:rPr lang="de-DE" sz="2000" dirty="0">
                <a:cs typeface="Times New Roman" panose="02020603050405020304" pitchFamily="18" charset="0"/>
              </a:rPr>
              <a:t>GuKG §12 (5))</a:t>
            </a:r>
          </a:p>
          <a:p>
            <a:pPr marL="285750" indent="-285750">
              <a:buFont typeface="Symbol" panose="05050102010706020507" pitchFamily="18" charset="2"/>
              <a:buChar char="-"/>
            </a:pPr>
            <a:r>
              <a:rPr lang="de-DE" dirty="0">
                <a:cs typeface="Times New Roman" panose="02020603050405020304" pitchFamily="18" charset="0"/>
              </a:rPr>
              <a:t>Forderungen im Rahmen der Pflegereform:</a:t>
            </a:r>
          </a:p>
          <a:p>
            <a:pPr marL="628650" lvl="1" indent="-285750">
              <a:buFont typeface="Symbol" panose="05050102010706020507" pitchFamily="18" charset="2"/>
              <a:buChar char="-"/>
            </a:pPr>
            <a:r>
              <a:rPr lang="de-DE" sz="2000" dirty="0">
                <a:cs typeface="Times New Roman" panose="02020603050405020304" pitchFamily="18" charset="0"/>
              </a:rPr>
              <a:t>„Weiterentwickeln von Aufgaben der Pflege‐ und Betreuungsberufe zu einer verbesserten Versorgung der Bevölkerung in allen Settings“ (Rappold et al. 2021)</a:t>
            </a:r>
          </a:p>
          <a:p>
            <a:pPr marL="628650" lvl="1" indent="-285750">
              <a:lnSpc>
                <a:spcPct val="120000"/>
              </a:lnSpc>
              <a:buFont typeface="Symbol" panose="05050102010706020507" pitchFamily="18" charset="2"/>
              <a:buChar char="-"/>
            </a:pPr>
            <a:r>
              <a:rPr lang="de-DE" sz="2000" dirty="0">
                <a:cs typeface="Times New Roman" panose="02020603050405020304" pitchFamily="18" charset="0"/>
              </a:rPr>
              <a:t>„[…]ihre Kernkompetenzen in der Praxis umzusetzen, und andererseits ein berufliches Umfeld zu schaffen, in welchem dies auch möglich ist (umfasst sind davon Bereiche wie Gesundheitsförderung, Prävention […])“. (Rappold et al. 2021)</a:t>
            </a:r>
            <a:endParaRPr lang="de-DE" sz="600" dirty="0"/>
          </a:p>
        </p:txBody>
      </p:sp>
      <p:sp>
        <p:nvSpPr>
          <p:cNvPr id="4" name="Foliennummernplatzhalter 3">
            <a:extLst>
              <a:ext uri="{FF2B5EF4-FFF2-40B4-BE49-F238E27FC236}">
                <a16:creationId xmlns:a16="http://schemas.microsoft.com/office/drawing/2014/main" id="{3ED8777F-6466-636F-C40F-5B587A652C0D}"/>
              </a:ext>
            </a:extLst>
          </p:cNvPr>
          <p:cNvSpPr>
            <a:spLocks noGrp="1"/>
          </p:cNvSpPr>
          <p:nvPr>
            <p:ph type="sldNum" sz="quarter" idx="4"/>
          </p:nvPr>
        </p:nvSpPr>
        <p:spPr/>
        <p:txBody>
          <a:bodyPr/>
          <a:lstStyle/>
          <a:p>
            <a:fld id="{CDD6A526-6E93-4D44-80E5-3CEE2153CC52}" type="slidenum">
              <a:rPr lang="de-DE" smtClean="0"/>
              <a:pPr/>
              <a:t>6</a:t>
            </a:fld>
            <a:endParaRPr lang="de-DE" dirty="0"/>
          </a:p>
        </p:txBody>
      </p:sp>
      <p:sp>
        <p:nvSpPr>
          <p:cNvPr id="5" name="Rechteck 4">
            <a:extLst>
              <a:ext uri="{FF2B5EF4-FFF2-40B4-BE49-F238E27FC236}">
                <a16:creationId xmlns:a16="http://schemas.microsoft.com/office/drawing/2014/main" id="{ADAE5329-CD85-74BE-8377-27688AF18E51}"/>
              </a:ext>
            </a:extLst>
          </p:cNvPr>
          <p:cNvSpPr/>
          <p:nvPr/>
        </p:nvSpPr>
        <p:spPr>
          <a:xfrm>
            <a:off x="105508" y="98630"/>
            <a:ext cx="3786554" cy="1032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D63EE297-06DA-345E-830F-325E0F7A3417}"/>
              </a:ext>
            </a:extLst>
          </p:cNvPr>
          <p:cNvSpPr>
            <a:spLocks noGrp="1"/>
          </p:cNvSpPr>
          <p:nvPr>
            <p:ph type="title"/>
          </p:nvPr>
        </p:nvSpPr>
        <p:spPr>
          <a:xfrm>
            <a:off x="608804" y="365125"/>
            <a:ext cx="10515600" cy="765787"/>
          </a:xfrm>
        </p:spPr>
        <p:txBody>
          <a:bodyPr/>
          <a:lstStyle/>
          <a:p>
            <a:r>
              <a:rPr lang="de-DE" sz="2800" b="1" dirty="0">
                <a:cs typeface="Lucida Sans Unicode" panose="020B0602030504020204" pitchFamily="34" charset="0"/>
              </a:rPr>
              <a:t>Auswahl</a:t>
            </a:r>
            <a:r>
              <a:rPr lang="de-DE" sz="2800" b="1" dirty="0">
                <a:latin typeface="Lucida Sans" panose="020B0602030504020204" pitchFamily="34" charset="0"/>
                <a:cs typeface="Lucida Sans Unicode" panose="020B0602030504020204" pitchFamily="34" charset="0"/>
              </a:rPr>
              <a:t> der Berufsgruppe</a:t>
            </a:r>
          </a:p>
        </p:txBody>
      </p:sp>
    </p:spTree>
    <p:extLst>
      <p:ext uri="{BB962C8B-B14F-4D97-AF65-F5344CB8AC3E}">
        <p14:creationId xmlns:p14="http://schemas.microsoft.com/office/powerpoint/2010/main" val="2962468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615BBFC-6101-44D4-92C1-233494E1C45E}"/>
              </a:ext>
            </a:extLst>
          </p:cNvPr>
          <p:cNvSpPr>
            <a:spLocks noGrp="1"/>
          </p:cNvSpPr>
          <p:nvPr>
            <p:ph type="title"/>
          </p:nvPr>
        </p:nvSpPr>
        <p:spPr>
          <a:xfrm>
            <a:off x="579730" y="72770"/>
            <a:ext cx="10829925" cy="1325563"/>
          </a:xfrm>
        </p:spPr>
        <p:txBody>
          <a:bodyPr/>
          <a:lstStyle/>
          <a:p>
            <a:r>
              <a:rPr lang="de-AT" sz="2800" dirty="0">
                <a:solidFill>
                  <a:schemeClr val="accent2"/>
                </a:solidFill>
              </a:rPr>
              <a:t>Das Hirschfeld-Versorgungsmodell </a:t>
            </a:r>
            <a:br>
              <a:rPr lang="de-AT" sz="2800" b="1" dirty="0">
                <a:solidFill>
                  <a:schemeClr val="accent2"/>
                </a:solidFill>
                <a:ea typeface="Lucida Sans Unicode" pitchFamily="34" charset="0"/>
                <a:cs typeface="Lucida Sans Unicode" pitchFamily="34" charset="0"/>
              </a:rPr>
            </a:br>
            <a:endParaRPr lang="de-DE" sz="2800" dirty="0">
              <a:solidFill>
                <a:schemeClr val="accent2"/>
              </a:solidFill>
            </a:endParaRPr>
          </a:p>
        </p:txBody>
      </p:sp>
      <p:sp>
        <p:nvSpPr>
          <p:cNvPr id="4" name="Foliennummernplatzhalter 3">
            <a:extLst>
              <a:ext uri="{FF2B5EF4-FFF2-40B4-BE49-F238E27FC236}">
                <a16:creationId xmlns:a16="http://schemas.microsoft.com/office/drawing/2014/main" id="{44D022AF-7878-424F-A3B0-774CAC8AFC75}"/>
              </a:ext>
            </a:extLst>
          </p:cNvPr>
          <p:cNvSpPr>
            <a:spLocks noGrp="1"/>
          </p:cNvSpPr>
          <p:nvPr>
            <p:ph type="sldNum" sz="quarter" idx="4"/>
          </p:nvPr>
        </p:nvSpPr>
        <p:spPr/>
        <p:txBody>
          <a:bodyPr/>
          <a:lstStyle/>
          <a:p>
            <a:fld id="{CDD6A526-6E93-4D44-80E5-3CEE2153CC52}" type="slidenum">
              <a:rPr lang="de-DE" smtClean="0"/>
              <a:pPr/>
              <a:t>7</a:t>
            </a:fld>
            <a:endParaRPr lang="de-DE" dirty="0"/>
          </a:p>
        </p:txBody>
      </p:sp>
      <p:sp>
        <p:nvSpPr>
          <p:cNvPr id="8" name="Textplatzhalter 7">
            <a:extLst>
              <a:ext uri="{FF2B5EF4-FFF2-40B4-BE49-F238E27FC236}">
                <a16:creationId xmlns:a16="http://schemas.microsoft.com/office/drawing/2014/main" id="{8EC2558B-CBC3-489B-90FC-D49F95424E9E}"/>
              </a:ext>
            </a:extLst>
          </p:cNvPr>
          <p:cNvSpPr>
            <a:spLocks noGrp="1"/>
          </p:cNvSpPr>
          <p:nvPr>
            <p:ph type="body" sz="quarter" idx="20"/>
          </p:nvPr>
        </p:nvSpPr>
        <p:spPr>
          <a:xfrm rot="16200000">
            <a:off x="-886986" y="4246688"/>
            <a:ext cx="3621426" cy="130094"/>
          </a:xfrm>
        </p:spPr>
        <p:txBody>
          <a:bodyPr/>
          <a:lstStyle/>
          <a:p>
            <a:r>
              <a:rPr lang="de-AT" sz="800" dirty="0">
                <a:solidFill>
                  <a:srgbClr val="67726B"/>
                </a:solidFill>
              </a:rPr>
              <a:t>Quelle: Rappold 2012: Nach Hirschfeld 2000, GÖG eigene Darstellung</a:t>
            </a:r>
          </a:p>
          <a:p>
            <a:endParaRPr lang="de-DE" dirty="0"/>
          </a:p>
        </p:txBody>
      </p:sp>
      <p:pic>
        <p:nvPicPr>
          <p:cNvPr id="9" name="Picture 2" descr="Hirschfeld_ÜbertragungX1ax">
            <a:extLst>
              <a:ext uri="{FF2B5EF4-FFF2-40B4-BE49-F238E27FC236}">
                <a16:creationId xmlns:a16="http://schemas.microsoft.com/office/drawing/2014/main" id="{83577199-5C6C-4AB2-A357-70CBEB6CBB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89" b="4315"/>
          <a:stretch>
            <a:fillRect/>
          </a:stretch>
        </p:blipFill>
        <p:spPr bwMode="auto">
          <a:xfrm>
            <a:off x="1131738" y="1232694"/>
            <a:ext cx="7618413"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lipse 1">
            <a:extLst>
              <a:ext uri="{FF2B5EF4-FFF2-40B4-BE49-F238E27FC236}">
                <a16:creationId xmlns:a16="http://schemas.microsoft.com/office/drawing/2014/main" id="{54C67878-BA8B-494C-83D6-78AD5851366A}"/>
              </a:ext>
            </a:extLst>
          </p:cNvPr>
          <p:cNvSpPr/>
          <p:nvPr/>
        </p:nvSpPr>
        <p:spPr>
          <a:xfrm rot="16389522">
            <a:off x="2234575" y="3913439"/>
            <a:ext cx="1682429" cy="441858"/>
          </a:xfrm>
          <a:custGeom>
            <a:avLst/>
            <a:gdLst>
              <a:gd name="connsiteX0" fmla="*/ 0 w 1682429"/>
              <a:gd name="connsiteY0" fmla="*/ 220929 h 441858"/>
              <a:gd name="connsiteX1" fmla="*/ 841215 w 1682429"/>
              <a:gd name="connsiteY1" fmla="*/ 0 h 441858"/>
              <a:gd name="connsiteX2" fmla="*/ 1682430 w 1682429"/>
              <a:gd name="connsiteY2" fmla="*/ 220929 h 441858"/>
              <a:gd name="connsiteX3" fmla="*/ 841215 w 1682429"/>
              <a:gd name="connsiteY3" fmla="*/ 441858 h 441858"/>
              <a:gd name="connsiteX4" fmla="*/ 0 w 1682429"/>
              <a:gd name="connsiteY4" fmla="*/ 220929 h 441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429" h="441858" extrusionOk="0">
                <a:moveTo>
                  <a:pt x="0" y="220929"/>
                </a:moveTo>
                <a:cubicBezTo>
                  <a:pt x="-9800" y="141035"/>
                  <a:pt x="308847" y="-37548"/>
                  <a:pt x="841215" y="0"/>
                </a:cubicBezTo>
                <a:cubicBezTo>
                  <a:pt x="1300043" y="-1422"/>
                  <a:pt x="1706050" y="112703"/>
                  <a:pt x="1682430" y="220929"/>
                </a:cubicBezTo>
                <a:cubicBezTo>
                  <a:pt x="1673275" y="334556"/>
                  <a:pt x="1282414" y="489472"/>
                  <a:pt x="841215" y="441858"/>
                </a:cubicBezTo>
                <a:cubicBezTo>
                  <a:pt x="382104" y="426480"/>
                  <a:pt x="-3394" y="343918"/>
                  <a:pt x="0" y="220929"/>
                </a:cubicBezTo>
                <a:close/>
              </a:path>
            </a:pathLst>
          </a:custGeom>
          <a:noFill/>
          <a:ln w="28575">
            <a:solidFill>
              <a:srgbClr val="C612EA"/>
            </a:solidFill>
            <a:extLst>
              <a:ext uri="{C807C97D-BFC1-408E-A445-0C87EB9F89A2}">
                <ask:lineSketchStyleProps xmlns:ask="http://schemas.microsoft.com/office/drawing/2018/sketchyshapes" sd="345436078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Ellipse 9">
            <a:extLst>
              <a:ext uri="{FF2B5EF4-FFF2-40B4-BE49-F238E27FC236}">
                <a16:creationId xmlns:a16="http://schemas.microsoft.com/office/drawing/2014/main" id="{6F594B33-8FC4-4A6A-B82F-7CD970921929}"/>
              </a:ext>
            </a:extLst>
          </p:cNvPr>
          <p:cNvSpPr/>
          <p:nvPr/>
        </p:nvSpPr>
        <p:spPr>
          <a:xfrm>
            <a:off x="7595616" y="5421090"/>
            <a:ext cx="1446484" cy="487680"/>
          </a:xfrm>
          <a:custGeom>
            <a:avLst/>
            <a:gdLst>
              <a:gd name="connsiteX0" fmla="*/ 0 w 1446484"/>
              <a:gd name="connsiteY0" fmla="*/ 243840 h 487680"/>
              <a:gd name="connsiteX1" fmla="*/ 723242 w 1446484"/>
              <a:gd name="connsiteY1" fmla="*/ 0 h 487680"/>
              <a:gd name="connsiteX2" fmla="*/ 1446484 w 1446484"/>
              <a:gd name="connsiteY2" fmla="*/ 243840 h 487680"/>
              <a:gd name="connsiteX3" fmla="*/ 723242 w 1446484"/>
              <a:gd name="connsiteY3" fmla="*/ 487680 h 487680"/>
              <a:gd name="connsiteX4" fmla="*/ 0 w 1446484"/>
              <a:gd name="connsiteY4" fmla="*/ 243840 h 48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484" h="487680" extrusionOk="0">
                <a:moveTo>
                  <a:pt x="0" y="243840"/>
                </a:moveTo>
                <a:cubicBezTo>
                  <a:pt x="-33815" y="110617"/>
                  <a:pt x="350706" y="26447"/>
                  <a:pt x="723242" y="0"/>
                </a:cubicBezTo>
                <a:cubicBezTo>
                  <a:pt x="1130100" y="15232"/>
                  <a:pt x="1446837" y="119944"/>
                  <a:pt x="1446484" y="243840"/>
                </a:cubicBezTo>
                <a:cubicBezTo>
                  <a:pt x="1429073" y="352241"/>
                  <a:pt x="1153746" y="525243"/>
                  <a:pt x="723242" y="487680"/>
                </a:cubicBezTo>
                <a:cubicBezTo>
                  <a:pt x="333274" y="452462"/>
                  <a:pt x="6132" y="389942"/>
                  <a:pt x="0" y="243840"/>
                </a:cubicBezTo>
                <a:close/>
              </a:path>
            </a:pathLst>
          </a:custGeom>
          <a:noFill/>
          <a:ln w="28575">
            <a:solidFill>
              <a:srgbClr val="C612EA"/>
            </a:solidFill>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4" name="Ellipse 13">
            <a:extLst>
              <a:ext uri="{FF2B5EF4-FFF2-40B4-BE49-F238E27FC236}">
                <a16:creationId xmlns:a16="http://schemas.microsoft.com/office/drawing/2014/main" id="{DB6EC197-B7A7-4F5F-857B-BD2F4FA3D5E1}"/>
              </a:ext>
            </a:extLst>
          </p:cNvPr>
          <p:cNvSpPr/>
          <p:nvPr/>
        </p:nvSpPr>
        <p:spPr>
          <a:xfrm>
            <a:off x="5832798" y="5533866"/>
            <a:ext cx="1659185" cy="606108"/>
          </a:xfrm>
          <a:custGeom>
            <a:avLst/>
            <a:gdLst>
              <a:gd name="connsiteX0" fmla="*/ 0 w 1659185"/>
              <a:gd name="connsiteY0" fmla="*/ 303054 h 606108"/>
              <a:gd name="connsiteX1" fmla="*/ 829593 w 1659185"/>
              <a:gd name="connsiteY1" fmla="*/ 0 h 606108"/>
              <a:gd name="connsiteX2" fmla="*/ 1659186 w 1659185"/>
              <a:gd name="connsiteY2" fmla="*/ 303054 h 606108"/>
              <a:gd name="connsiteX3" fmla="*/ 829593 w 1659185"/>
              <a:gd name="connsiteY3" fmla="*/ 606108 h 606108"/>
              <a:gd name="connsiteX4" fmla="*/ 0 w 1659185"/>
              <a:gd name="connsiteY4" fmla="*/ 303054 h 606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185" h="606108" extrusionOk="0">
                <a:moveTo>
                  <a:pt x="0" y="303054"/>
                </a:moveTo>
                <a:cubicBezTo>
                  <a:pt x="-47377" y="106459"/>
                  <a:pt x="299085" y="27149"/>
                  <a:pt x="829593" y="0"/>
                </a:cubicBezTo>
                <a:cubicBezTo>
                  <a:pt x="1304444" y="3511"/>
                  <a:pt x="1640520" y="136276"/>
                  <a:pt x="1659186" y="303054"/>
                </a:cubicBezTo>
                <a:cubicBezTo>
                  <a:pt x="1623195" y="505574"/>
                  <a:pt x="1280856" y="644296"/>
                  <a:pt x="829593" y="606108"/>
                </a:cubicBezTo>
                <a:cubicBezTo>
                  <a:pt x="361004" y="600409"/>
                  <a:pt x="5294" y="472956"/>
                  <a:pt x="0" y="303054"/>
                </a:cubicBezTo>
                <a:close/>
              </a:path>
            </a:pathLst>
          </a:custGeom>
          <a:noFill/>
          <a:ln w="28575">
            <a:solidFill>
              <a:srgbClr val="C612EA"/>
            </a:solidFill>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Rechteck 2">
            <a:extLst>
              <a:ext uri="{FF2B5EF4-FFF2-40B4-BE49-F238E27FC236}">
                <a16:creationId xmlns:a16="http://schemas.microsoft.com/office/drawing/2014/main" id="{5E0A9D96-0FDB-4368-A1E6-6BC119C12F44}"/>
              </a:ext>
            </a:extLst>
          </p:cNvPr>
          <p:cNvSpPr/>
          <p:nvPr/>
        </p:nvSpPr>
        <p:spPr>
          <a:xfrm>
            <a:off x="7754112" y="3573016"/>
            <a:ext cx="1095154" cy="2335754"/>
          </a:xfrm>
          <a:custGeom>
            <a:avLst/>
            <a:gdLst>
              <a:gd name="connsiteX0" fmla="*/ 0 w 1095154"/>
              <a:gd name="connsiteY0" fmla="*/ 0 h 2335754"/>
              <a:gd name="connsiteX1" fmla="*/ 547577 w 1095154"/>
              <a:gd name="connsiteY1" fmla="*/ 0 h 2335754"/>
              <a:gd name="connsiteX2" fmla="*/ 1095154 w 1095154"/>
              <a:gd name="connsiteY2" fmla="*/ 0 h 2335754"/>
              <a:gd name="connsiteX3" fmla="*/ 1095154 w 1095154"/>
              <a:gd name="connsiteY3" fmla="*/ 560581 h 2335754"/>
              <a:gd name="connsiteX4" fmla="*/ 1095154 w 1095154"/>
              <a:gd name="connsiteY4" fmla="*/ 1097804 h 2335754"/>
              <a:gd name="connsiteX5" fmla="*/ 1095154 w 1095154"/>
              <a:gd name="connsiteY5" fmla="*/ 1705100 h 2335754"/>
              <a:gd name="connsiteX6" fmla="*/ 1095154 w 1095154"/>
              <a:gd name="connsiteY6" fmla="*/ 2335754 h 2335754"/>
              <a:gd name="connsiteX7" fmla="*/ 569480 w 1095154"/>
              <a:gd name="connsiteY7" fmla="*/ 2335754 h 2335754"/>
              <a:gd name="connsiteX8" fmla="*/ 0 w 1095154"/>
              <a:gd name="connsiteY8" fmla="*/ 2335754 h 2335754"/>
              <a:gd name="connsiteX9" fmla="*/ 0 w 1095154"/>
              <a:gd name="connsiteY9" fmla="*/ 1821888 h 2335754"/>
              <a:gd name="connsiteX10" fmla="*/ 0 w 1095154"/>
              <a:gd name="connsiteY10" fmla="*/ 1214592 h 2335754"/>
              <a:gd name="connsiteX11" fmla="*/ 0 w 1095154"/>
              <a:gd name="connsiteY11" fmla="*/ 700726 h 2335754"/>
              <a:gd name="connsiteX12" fmla="*/ 0 w 1095154"/>
              <a:gd name="connsiteY12" fmla="*/ 0 h 233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5154" h="2335754" extrusionOk="0">
                <a:moveTo>
                  <a:pt x="0" y="0"/>
                </a:moveTo>
                <a:cubicBezTo>
                  <a:pt x="245930" y="-28540"/>
                  <a:pt x="307400" y="57193"/>
                  <a:pt x="547577" y="0"/>
                </a:cubicBezTo>
                <a:cubicBezTo>
                  <a:pt x="787754" y="-57193"/>
                  <a:pt x="833583" y="5856"/>
                  <a:pt x="1095154" y="0"/>
                </a:cubicBezTo>
                <a:cubicBezTo>
                  <a:pt x="1099138" y="208738"/>
                  <a:pt x="1062806" y="437023"/>
                  <a:pt x="1095154" y="560581"/>
                </a:cubicBezTo>
                <a:cubicBezTo>
                  <a:pt x="1127502" y="684139"/>
                  <a:pt x="1071488" y="887531"/>
                  <a:pt x="1095154" y="1097804"/>
                </a:cubicBezTo>
                <a:cubicBezTo>
                  <a:pt x="1118820" y="1308077"/>
                  <a:pt x="1085044" y="1516058"/>
                  <a:pt x="1095154" y="1705100"/>
                </a:cubicBezTo>
                <a:cubicBezTo>
                  <a:pt x="1105264" y="1894142"/>
                  <a:pt x="1052629" y="2153024"/>
                  <a:pt x="1095154" y="2335754"/>
                </a:cubicBezTo>
                <a:cubicBezTo>
                  <a:pt x="958060" y="2392929"/>
                  <a:pt x="822465" y="2282886"/>
                  <a:pt x="569480" y="2335754"/>
                </a:cubicBezTo>
                <a:cubicBezTo>
                  <a:pt x="316495" y="2388622"/>
                  <a:pt x="251563" y="2289233"/>
                  <a:pt x="0" y="2335754"/>
                </a:cubicBezTo>
                <a:cubicBezTo>
                  <a:pt x="-57352" y="2229436"/>
                  <a:pt x="54385" y="1950313"/>
                  <a:pt x="0" y="1821888"/>
                </a:cubicBezTo>
                <a:cubicBezTo>
                  <a:pt x="-54385" y="1693463"/>
                  <a:pt x="52741" y="1464419"/>
                  <a:pt x="0" y="1214592"/>
                </a:cubicBezTo>
                <a:cubicBezTo>
                  <a:pt x="-52741" y="964765"/>
                  <a:pt x="11012" y="827036"/>
                  <a:pt x="0" y="700726"/>
                </a:cubicBezTo>
                <a:cubicBezTo>
                  <a:pt x="-11012" y="574416"/>
                  <a:pt x="51514" y="174868"/>
                  <a:pt x="0" y="0"/>
                </a:cubicBezTo>
                <a:close/>
              </a:path>
            </a:pathLst>
          </a:custGeom>
          <a:noFill/>
          <a:ln w="38100">
            <a:solidFill>
              <a:schemeClr val="accent5">
                <a:lumMod val="60000"/>
                <a:lumOff val="40000"/>
              </a:schemeClr>
            </a:solidFill>
            <a:extLst>
              <a:ext uri="{C807C97D-BFC1-408E-A445-0C87EB9F89A2}">
                <ask:lineSketchStyleProps xmlns:ask="http://schemas.microsoft.com/office/drawing/2018/sketchyshapes" sd="426649898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5" name="Rechteck 14">
            <a:extLst>
              <a:ext uri="{FF2B5EF4-FFF2-40B4-BE49-F238E27FC236}">
                <a16:creationId xmlns:a16="http://schemas.microsoft.com/office/drawing/2014/main" id="{89C81BF6-EBA4-4B69-AC8E-E7BE05757D57}"/>
              </a:ext>
            </a:extLst>
          </p:cNvPr>
          <p:cNvSpPr/>
          <p:nvPr/>
        </p:nvSpPr>
        <p:spPr>
          <a:xfrm>
            <a:off x="4134546" y="5555226"/>
            <a:ext cx="1698252" cy="455430"/>
          </a:xfrm>
          <a:custGeom>
            <a:avLst/>
            <a:gdLst>
              <a:gd name="connsiteX0" fmla="*/ 0 w 1698252"/>
              <a:gd name="connsiteY0" fmla="*/ 0 h 455430"/>
              <a:gd name="connsiteX1" fmla="*/ 583067 w 1698252"/>
              <a:gd name="connsiteY1" fmla="*/ 0 h 455430"/>
              <a:gd name="connsiteX2" fmla="*/ 1149151 w 1698252"/>
              <a:gd name="connsiteY2" fmla="*/ 0 h 455430"/>
              <a:gd name="connsiteX3" fmla="*/ 1698252 w 1698252"/>
              <a:gd name="connsiteY3" fmla="*/ 0 h 455430"/>
              <a:gd name="connsiteX4" fmla="*/ 1698252 w 1698252"/>
              <a:gd name="connsiteY4" fmla="*/ 455430 h 455430"/>
              <a:gd name="connsiteX5" fmla="*/ 1149151 w 1698252"/>
              <a:gd name="connsiteY5" fmla="*/ 455430 h 455430"/>
              <a:gd name="connsiteX6" fmla="*/ 549101 w 1698252"/>
              <a:gd name="connsiteY6" fmla="*/ 455430 h 455430"/>
              <a:gd name="connsiteX7" fmla="*/ 0 w 1698252"/>
              <a:gd name="connsiteY7" fmla="*/ 455430 h 455430"/>
              <a:gd name="connsiteX8" fmla="*/ 0 w 1698252"/>
              <a:gd name="connsiteY8" fmla="*/ 0 h 45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8252" h="455430" extrusionOk="0">
                <a:moveTo>
                  <a:pt x="0" y="0"/>
                </a:moveTo>
                <a:cubicBezTo>
                  <a:pt x="269491" y="-27608"/>
                  <a:pt x="430003" y="12297"/>
                  <a:pt x="583067" y="0"/>
                </a:cubicBezTo>
                <a:cubicBezTo>
                  <a:pt x="736131" y="-12297"/>
                  <a:pt x="908517" y="47342"/>
                  <a:pt x="1149151" y="0"/>
                </a:cubicBezTo>
                <a:cubicBezTo>
                  <a:pt x="1389785" y="-47342"/>
                  <a:pt x="1491405" y="16524"/>
                  <a:pt x="1698252" y="0"/>
                </a:cubicBezTo>
                <a:cubicBezTo>
                  <a:pt x="1744391" y="162188"/>
                  <a:pt x="1693874" y="251408"/>
                  <a:pt x="1698252" y="455430"/>
                </a:cubicBezTo>
                <a:cubicBezTo>
                  <a:pt x="1451374" y="497390"/>
                  <a:pt x="1325052" y="412554"/>
                  <a:pt x="1149151" y="455430"/>
                </a:cubicBezTo>
                <a:cubicBezTo>
                  <a:pt x="973250" y="498306"/>
                  <a:pt x="770986" y="432091"/>
                  <a:pt x="549101" y="455430"/>
                </a:cubicBezTo>
                <a:cubicBezTo>
                  <a:pt x="327216" y="478769"/>
                  <a:pt x="124548" y="439533"/>
                  <a:pt x="0" y="455430"/>
                </a:cubicBezTo>
                <a:cubicBezTo>
                  <a:pt x="-5307" y="337014"/>
                  <a:pt x="10259" y="181367"/>
                  <a:pt x="0" y="0"/>
                </a:cubicBezTo>
                <a:close/>
              </a:path>
            </a:pathLst>
          </a:custGeom>
          <a:noFill/>
          <a:ln w="38100">
            <a:solidFill>
              <a:schemeClr val="accent5">
                <a:lumMod val="60000"/>
                <a:lumOff val="40000"/>
              </a:schemeClr>
            </a:solidFill>
            <a:extLst>
              <a:ext uri="{C807C97D-BFC1-408E-A445-0C87EB9F89A2}">
                <ask:lineSketchStyleProps xmlns:ask="http://schemas.microsoft.com/office/drawing/2018/sketchyshapes" sd="175994633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Rechteck 15">
            <a:extLst>
              <a:ext uri="{FF2B5EF4-FFF2-40B4-BE49-F238E27FC236}">
                <a16:creationId xmlns:a16="http://schemas.microsoft.com/office/drawing/2014/main" id="{62D8EF42-A406-4CB1-95C4-AAB2CEE0827A}"/>
              </a:ext>
            </a:extLst>
          </p:cNvPr>
          <p:cNvSpPr/>
          <p:nvPr/>
        </p:nvSpPr>
        <p:spPr>
          <a:xfrm rot="16200000">
            <a:off x="1957164" y="3782382"/>
            <a:ext cx="1698252" cy="909412"/>
          </a:xfrm>
          <a:custGeom>
            <a:avLst/>
            <a:gdLst>
              <a:gd name="connsiteX0" fmla="*/ 0 w 1698252"/>
              <a:gd name="connsiteY0" fmla="*/ 0 h 909412"/>
              <a:gd name="connsiteX1" fmla="*/ 566084 w 1698252"/>
              <a:gd name="connsiteY1" fmla="*/ 0 h 909412"/>
              <a:gd name="connsiteX2" fmla="*/ 1132168 w 1698252"/>
              <a:gd name="connsiteY2" fmla="*/ 0 h 909412"/>
              <a:gd name="connsiteX3" fmla="*/ 1698252 w 1698252"/>
              <a:gd name="connsiteY3" fmla="*/ 0 h 909412"/>
              <a:gd name="connsiteX4" fmla="*/ 1698252 w 1698252"/>
              <a:gd name="connsiteY4" fmla="*/ 454706 h 909412"/>
              <a:gd name="connsiteX5" fmla="*/ 1698252 w 1698252"/>
              <a:gd name="connsiteY5" fmla="*/ 909412 h 909412"/>
              <a:gd name="connsiteX6" fmla="*/ 1149151 w 1698252"/>
              <a:gd name="connsiteY6" fmla="*/ 909412 h 909412"/>
              <a:gd name="connsiteX7" fmla="*/ 566084 w 1698252"/>
              <a:gd name="connsiteY7" fmla="*/ 909412 h 909412"/>
              <a:gd name="connsiteX8" fmla="*/ 0 w 1698252"/>
              <a:gd name="connsiteY8" fmla="*/ 909412 h 909412"/>
              <a:gd name="connsiteX9" fmla="*/ 0 w 1698252"/>
              <a:gd name="connsiteY9" fmla="*/ 445612 h 909412"/>
              <a:gd name="connsiteX10" fmla="*/ 0 w 1698252"/>
              <a:gd name="connsiteY10" fmla="*/ 0 h 90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98252" h="909412" extrusionOk="0">
                <a:moveTo>
                  <a:pt x="0" y="0"/>
                </a:moveTo>
                <a:cubicBezTo>
                  <a:pt x="149078" y="-57655"/>
                  <a:pt x="346142" y="53487"/>
                  <a:pt x="566084" y="0"/>
                </a:cubicBezTo>
                <a:cubicBezTo>
                  <a:pt x="786026" y="-53487"/>
                  <a:pt x="979715" y="39572"/>
                  <a:pt x="1132168" y="0"/>
                </a:cubicBezTo>
                <a:cubicBezTo>
                  <a:pt x="1284621" y="-39572"/>
                  <a:pt x="1574808" y="33076"/>
                  <a:pt x="1698252" y="0"/>
                </a:cubicBezTo>
                <a:cubicBezTo>
                  <a:pt x="1698940" y="165931"/>
                  <a:pt x="1682911" y="237258"/>
                  <a:pt x="1698252" y="454706"/>
                </a:cubicBezTo>
                <a:cubicBezTo>
                  <a:pt x="1713593" y="672154"/>
                  <a:pt x="1685631" y="722457"/>
                  <a:pt x="1698252" y="909412"/>
                </a:cubicBezTo>
                <a:cubicBezTo>
                  <a:pt x="1506075" y="919402"/>
                  <a:pt x="1329342" y="855772"/>
                  <a:pt x="1149151" y="909412"/>
                </a:cubicBezTo>
                <a:cubicBezTo>
                  <a:pt x="968960" y="963052"/>
                  <a:pt x="696933" y="891988"/>
                  <a:pt x="566084" y="909412"/>
                </a:cubicBezTo>
                <a:cubicBezTo>
                  <a:pt x="435235" y="926836"/>
                  <a:pt x="139485" y="893610"/>
                  <a:pt x="0" y="909412"/>
                </a:cubicBezTo>
                <a:cubicBezTo>
                  <a:pt x="-40163" y="752104"/>
                  <a:pt x="43962" y="615327"/>
                  <a:pt x="0" y="445612"/>
                </a:cubicBezTo>
                <a:cubicBezTo>
                  <a:pt x="-43962" y="275897"/>
                  <a:pt x="51549" y="154250"/>
                  <a:pt x="0" y="0"/>
                </a:cubicBezTo>
                <a:close/>
              </a:path>
            </a:pathLst>
          </a:custGeom>
          <a:noFill/>
          <a:ln w="38100">
            <a:solidFill>
              <a:schemeClr val="accent5">
                <a:lumMod val="60000"/>
                <a:lumOff val="40000"/>
              </a:schemeClr>
            </a:solidFill>
            <a:extLst>
              <a:ext uri="{C807C97D-BFC1-408E-A445-0C87EB9F89A2}">
                <ask:lineSketchStyleProps xmlns:ask="http://schemas.microsoft.com/office/drawing/2018/sketchyshapes" sd="5919942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Ellipse 16">
            <a:extLst>
              <a:ext uri="{FF2B5EF4-FFF2-40B4-BE49-F238E27FC236}">
                <a16:creationId xmlns:a16="http://schemas.microsoft.com/office/drawing/2014/main" id="{BCF8A995-0C95-4E65-B7EB-9516CF092747}"/>
              </a:ext>
            </a:extLst>
          </p:cNvPr>
          <p:cNvSpPr/>
          <p:nvPr/>
        </p:nvSpPr>
        <p:spPr>
          <a:xfrm>
            <a:off x="7677355" y="4945286"/>
            <a:ext cx="1253650" cy="1177160"/>
          </a:xfrm>
          <a:custGeom>
            <a:avLst/>
            <a:gdLst>
              <a:gd name="connsiteX0" fmla="*/ 0 w 1253650"/>
              <a:gd name="connsiteY0" fmla="*/ 588580 h 1177160"/>
              <a:gd name="connsiteX1" fmla="*/ 626825 w 1253650"/>
              <a:gd name="connsiteY1" fmla="*/ 0 h 1177160"/>
              <a:gd name="connsiteX2" fmla="*/ 1253650 w 1253650"/>
              <a:gd name="connsiteY2" fmla="*/ 588580 h 1177160"/>
              <a:gd name="connsiteX3" fmla="*/ 626825 w 1253650"/>
              <a:gd name="connsiteY3" fmla="*/ 1177160 h 1177160"/>
              <a:gd name="connsiteX4" fmla="*/ 0 w 1253650"/>
              <a:gd name="connsiteY4" fmla="*/ 588580 h 1177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3650" h="1177160" extrusionOk="0">
                <a:moveTo>
                  <a:pt x="0" y="588580"/>
                </a:moveTo>
                <a:cubicBezTo>
                  <a:pt x="-7856" y="258670"/>
                  <a:pt x="246201" y="12925"/>
                  <a:pt x="626825" y="0"/>
                </a:cubicBezTo>
                <a:cubicBezTo>
                  <a:pt x="1001913" y="6085"/>
                  <a:pt x="1239235" y="263974"/>
                  <a:pt x="1253650" y="588580"/>
                </a:cubicBezTo>
                <a:cubicBezTo>
                  <a:pt x="1222792" y="943778"/>
                  <a:pt x="962727" y="1234003"/>
                  <a:pt x="626825" y="1177160"/>
                </a:cubicBezTo>
                <a:cubicBezTo>
                  <a:pt x="262248" y="1167098"/>
                  <a:pt x="29801" y="927883"/>
                  <a:pt x="0" y="588580"/>
                </a:cubicBezTo>
                <a:close/>
              </a:path>
            </a:pathLst>
          </a:custGeom>
          <a:noFill/>
          <a:ln w="38100" cmpd="tri">
            <a:solidFill>
              <a:schemeClr val="tx1"/>
            </a:solidFill>
            <a:prstDash val="solid"/>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8" name="Ellipse 17">
            <a:extLst>
              <a:ext uri="{FF2B5EF4-FFF2-40B4-BE49-F238E27FC236}">
                <a16:creationId xmlns:a16="http://schemas.microsoft.com/office/drawing/2014/main" id="{B2EE34E6-0E9D-4DC3-9E05-11459023CC00}"/>
              </a:ext>
            </a:extLst>
          </p:cNvPr>
          <p:cNvSpPr/>
          <p:nvPr/>
        </p:nvSpPr>
        <p:spPr>
          <a:xfrm>
            <a:off x="3108889" y="5397692"/>
            <a:ext cx="1025657" cy="912711"/>
          </a:xfrm>
          <a:custGeom>
            <a:avLst/>
            <a:gdLst>
              <a:gd name="connsiteX0" fmla="*/ 0 w 1025657"/>
              <a:gd name="connsiteY0" fmla="*/ 456356 h 912711"/>
              <a:gd name="connsiteX1" fmla="*/ 512829 w 1025657"/>
              <a:gd name="connsiteY1" fmla="*/ 0 h 912711"/>
              <a:gd name="connsiteX2" fmla="*/ 1025658 w 1025657"/>
              <a:gd name="connsiteY2" fmla="*/ 456356 h 912711"/>
              <a:gd name="connsiteX3" fmla="*/ 512829 w 1025657"/>
              <a:gd name="connsiteY3" fmla="*/ 912712 h 912711"/>
              <a:gd name="connsiteX4" fmla="*/ 0 w 1025657"/>
              <a:gd name="connsiteY4" fmla="*/ 456356 h 9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657" h="912711" extrusionOk="0">
                <a:moveTo>
                  <a:pt x="0" y="456356"/>
                </a:moveTo>
                <a:cubicBezTo>
                  <a:pt x="-17632" y="193442"/>
                  <a:pt x="209636" y="7493"/>
                  <a:pt x="512829" y="0"/>
                </a:cubicBezTo>
                <a:cubicBezTo>
                  <a:pt x="801455" y="1136"/>
                  <a:pt x="1001361" y="205091"/>
                  <a:pt x="1025658" y="456356"/>
                </a:cubicBezTo>
                <a:cubicBezTo>
                  <a:pt x="999946" y="733503"/>
                  <a:pt x="788298" y="955596"/>
                  <a:pt x="512829" y="912712"/>
                </a:cubicBezTo>
                <a:cubicBezTo>
                  <a:pt x="191835" y="892050"/>
                  <a:pt x="41224" y="728091"/>
                  <a:pt x="0" y="456356"/>
                </a:cubicBezTo>
                <a:close/>
              </a:path>
            </a:pathLst>
          </a:custGeom>
          <a:noFill/>
          <a:ln w="38100" cmpd="tri">
            <a:solidFill>
              <a:schemeClr val="tx1"/>
            </a:solidFill>
            <a:prstDash val="solid"/>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Ellipse 18">
            <a:extLst>
              <a:ext uri="{FF2B5EF4-FFF2-40B4-BE49-F238E27FC236}">
                <a16:creationId xmlns:a16="http://schemas.microsoft.com/office/drawing/2014/main" id="{F7E08B52-B621-40FA-AC55-D6C2B8EA5CC4}"/>
              </a:ext>
            </a:extLst>
          </p:cNvPr>
          <p:cNvSpPr/>
          <p:nvPr/>
        </p:nvSpPr>
        <p:spPr>
          <a:xfrm rot="3089029">
            <a:off x="1453526" y="3254108"/>
            <a:ext cx="2403045" cy="991476"/>
          </a:xfrm>
          <a:custGeom>
            <a:avLst/>
            <a:gdLst>
              <a:gd name="connsiteX0" fmla="*/ 0 w 2403045"/>
              <a:gd name="connsiteY0" fmla="*/ 495738 h 991476"/>
              <a:gd name="connsiteX1" fmla="*/ 1201523 w 2403045"/>
              <a:gd name="connsiteY1" fmla="*/ 0 h 991476"/>
              <a:gd name="connsiteX2" fmla="*/ 2403046 w 2403045"/>
              <a:gd name="connsiteY2" fmla="*/ 495738 h 991476"/>
              <a:gd name="connsiteX3" fmla="*/ 1201523 w 2403045"/>
              <a:gd name="connsiteY3" fmla="*/ 991476 h 991476"/>
              <a:gd name="connsiteX4" fmla="*/ 0 w 2403045"/>
              <a:gd name="connsiteY4" fmla="*/ 495738 h 991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3045" h="991476" extrusionOk="0">
                <a:moveTo>
                  <a:pt x="0" y="495738"/>
                </a:moveTo>
                <a:cubicBezTo>
                  <a:pt x="-20070" y="209569"/>
                  <a:pt x="473305" y="24259"/>
                  <a:pt x="1201523" y="0"/>
                </a:cubicBezTo>
                <a:cubicBezTo>
                  <a:pt x="1910677" y="9594"/>
                  <a:pt x="2350190" y="223630"/>
                  <a:pt x="2403046" y="495738"/>
                </a:cubicBezTo>
                <a:cubicBezTo>
                  <a:pt x="2395760" y="776642"/>
                  <a:pt x="1853117" y="1057742"/>
                  <a:pt x="1201523" y="991476"/>
                </a:cubicBezTo>
                <a:cubicBezTo>
                  <a:pt x="498237" y="969753"/>
                  <a:pt x="40990" y="789112"/>
                  <a:pt x="0" y="495738"/>
                </a:cubicBezTo>
                <a:close/>
              </a:path>
            </a:pathLst>
          </a:custGeom>
          <a:noFill/>
          <a:ln w="38100" cmpd="tri">
            <a:solidFill>
              <a:schemeClr val="tx1"/>
            </a:solidFill>
            <a:prstDash val="solid"/>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Textfeld 19">
            <a:extLst>
              <a:ext uri="{FF2B5EF4-FFF2-40B4-BE49-F238E27FC236}">
                <a16:creationId xmlns:a16="http://schemas.microsoft.com/office/drawing/2014/main" id="{77FA1D6C-4EE5-42E3-9A42-99FACA044EB0}"/>
              </a:ext>
            </a:extLst>
          </p:cNvPr>
          <p:cNvSpPr txBox="1"/>
          <p:nvPr/>
        </p:nvSpPr>
        <p:spPr>
          <a:xfrm>
            <a:off x="8035114" y="1743696"/>
            <a:ext cx="3397565" cy="1200329"/>
          </a:xfrm>
          <a:prstGeom prst="rect">
            <a:avLst/>
          </a:prstGeom>
          <a:noFill/>
        </p:spPr>
        <p:txBody>
          <a:bodyPr wrap="square" rtlCol="0">
            <a:spAutoFit/>
          </a:bodyPr>
          <a:lstStyle/>
          <a:p>
            <a:r>
              <a:rPr lang="de-AT" sz="1800" b="1" dirty="0">
                <a:solidFill>
                  <a:srgbClr val="67726B"/>
                </a:solidFill>
                <a:latin typeface="Lucida Sans Unicode" pitchFamily="34" charset="0"/>
                <a:ea typeface="Lucida Sans Unicode" pitchFamily="34" charset="0"/>
                <a:cs typeface="Lucida Sans Unicode" pitchFamily="34" charset="0"/>
              </a:rPr>
              <a:t>Populationsbezogene Erbringung von Versorgungsleistungen </a:t>
            </a:r>
            <a:br>
              <a:rPr lang="de-AT" sz="1800" b="1" dirty="0">
                <a:solidFill>
                  <a:srgbClr val="67726B"/>
                </a:solidFill>
                <a:latin typeface="Lucida Sans Unicode" pitchFamily="34" charset="0"/>
                <a:ea typeface="Lucida Sans Unicode" pitchFamily="34" charset="0"/>
                <a:cs typeface="Lucida Sans Unicode" pitchFamily="34" charset="0"/>
              </a:rPr>
            </a:br>
            <a:r>
              <a:rPr lang="de-AT" sz="1800" b="1" dirty="0">
                <a:solidFill>
                  <a:srgbClr val="67726B"/>
                </a:solidFill>
                <a:latin typeface="Lucida Sans Unicode" pitchFamily="34" charset="0"/>
                <a:ea typeface="Lucida Sans Unicode" pitchFamily="34" charset="0"/>
                <a:cs typeface="Lucida Sans Unicode" pitchFamily="34" charset="0"/>
              </a:rPr>
              <a:t>aus der Sicht der WHO</a:t>
            </a:r>
            <a:endParaRPr lang="de-AT" dirty="0"/>
          </a:p>
        </p:txBody>
      </p:sp>
    </p:spTree>
    <p:extLst>
      <p:ext uri="{BB962C8B-B14F-4D97-AF65-F5344CB8AC3E}">
        <p14:creationId xmlns:p14="http://schemas.microsoft.com/office/powerpoint/2010/main" val="31634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randombar(horizontal)">
                                      <p:cBhvr>
                                        <p:cTn id="21" dur="500"/>
                                        <p:tgtEl>
                                          <p:spTgt spid="15"/>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5"/>
                                        </p:tgtEl>
                                      </p:cBhvr>
                                    </p:animEffect>
                                    <p:set>
                                      <p:cBhvr>
                                        <p:cTn id="41" dur="1" fill="hold">
                                          <p:stCondLst>
                                            <p:cond delay="499"/>
                                          </p:stCondLst>
                                        </p:cTn>
                                        <p:tgtEl>
                                          <p:spTgt spid="15"/>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3"/>
                                        </p:tgtEl>
                                      </p:cBhvr>
                                    </p:animEffect>
                                    <p:set>
                                      <p:cBhvr>
                                        <p:cTn id="44" dur="1" fill="hold">
                                          <p:stCondLst>
                                            <p:cond delay="499"/>
                                          </p:stCondLst>
                                        </p:cTn>
                                        <p:tgtEl>
                                          <p:spTgt spid="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heel(1)">
                                      <p:cBhvr>
                                        <p:cTn id="49" dur="2000"/>
                                        <p:tgtEl>
                                          <p:spTgt spid="17"/>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heel(1)">
                                      <p:cBhvr>
                                        <p:cTn id="52" dur="2000"/>
                                        <p:tgtEl>
                                          <p:spTgt spid="18"/>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heel(1)">
                                      <p:cBhvr>
                                        <p:cTn id="5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0" grpId="0" animBg="1"/>
      <p:bldP spid="10" grpId="1" animBg="1"/>
      <p:bldP spid="14" grpId="0" animBg="1"/>
      <p:bldP spid="14" grpId="1" animBg="1"/>
      <p:bldP spid="3" grpId="0" animBg="1"/>
      <p:bldP spid="3" grpId="1" animBg="1"/>
      <p:bldP spid="15" grpId="0" animBg="1"/>
      <p:bldP spid="15" grpId="1" animBg="1"/>
      <p:bldP spid="16" grpId="0" animBg="1"/>
      <p:bldP spid="16" grpId="1"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C609A8-9EB7-D565-A5B0-124946FDFA0B}"/>
              </a:ext>
            </a:extLst>
          </p:cNvPr>
          <p:cNvSpPr>
            <a:spLocks noGrp="1"/>
          </p:cNvSpPr>
          <p:nvPr>
            <p:ph type="title"/>
          </p:nvPr>
        </p:nvSpPr>
        <p:spPr>
          <a:xfrm>
            <a:off x="335360" y="-27384"/>
            <a:ext cx="10515600" cy="1325563"/>
          </a:xfrm>
        </p:spPr>
        <p:txBody>
          <a:bodyPr/>
          <a:lstStyle/>
          <a:p>
            <a:r>
              <a:rPr lang="de-DE" sz="2800" dirty="0"/>
              <a:t>Adaption des Public Health Intervention Wheels</a:t>
            </a:r>
          </a:p>
        </p:txBody>
      </p:sp>
      <p:sp>
        <p:nvSpPr>
          <p:cNvPr id="5" name="Textplatzhalter 4">
            <a:extLst>
              <a:ext uri="{FF2B5EF4-FFF2-40B4-BE49-F238E27FC236}">
                <a16:creationId xmlns:a16="http://schemas.microsoft.com/office/drawing/2014/main" id="{2B011BC5-6C8E-A388-7CCA-606E6224D4C7}"/>
              </a:ext>
            </a:extLst>
          </p:cNvPr>
          <p:cNvSpPr>
            <a:spLocks noGrp="1"/>
          </p:cNvSpPr>
          <p:nvPr>
            <p:ph type="body" sz="quarter" idx="20"/>
          </p:nvPr>
        </p:nvSpPr>
        <p:spPr/>
        <p:txBody>
          <a:bodyPr/>
          <a:lstStyle/>
          <a:p>
            <a:endParaRPr lang="de-DE"/>
          </a:p>
        </p:txBody>
      </p:sp>
      <p:sp>
        <p:nvSpPr>
          <p:cNvPr id="6" name="Foliennummernplatzhalter 5">
            <a:extLst>
              <a:ext uri="{FF2B5EF4-FFF2-40B4-BE49-F238E27FC236}">
                <a16:creationId xmlns:a16="http://schemas.microsoft.com/office/drawing/2014/main" id="{EFFF98C4-8D46-8576-F9A7-A3975459E251}"/>
              </a:ext>
            </a:extLst>
          </p:cNvPr>
          <p:cNvSpPr>
            <a:spLocks noGrp="1"/>
          </p:cNvSpPr>
          <p:nvPr>
            <p:ph type="sldNum" sz="quarter" idx="4"/>
          </p:nvPr>
        </p:nvSpPr>
        <p:spPr/>
        <p:txBody>
          <a:bodyPr/>
          <a:lstStyle/>
          <a:p>
            <a:fld id="{CDD6A526-6E93-4D44-80E5-3CEE2153CC52}" type="slidenum">
              <a:rPr lang="de-DE" smtClean="0"/>
              <a:pPr/>
              <a:t>8</a:t>
            </a:fld>
            <a:endParaRPr lang="de-DE" dirty="0"/>
          </a:p>
        </p:txBody>
      </p:sp>
      <p:pic>
        <p:nvPicPr>
          <p:cNvPr id="7" name="Inhaltsplatzhalter 6">
            <a:extLst>
              <a:ext uri="{FF2B5EF4-FFF2-40B4-BE49-F238E27FC236}">
                <a16:creationId xmlns:a16="http://schemas.microsoft.com/office/drawing/2014/main" id="{DD3FD09A-A323-809D-D19E-D01C3DDE29E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48854" y="1690688"/>
            <a:ext cx="4489046" cy="4619680"/>
          </a:xfrm>
          <a:prstGeom prst="rect">
            <a:avLst/>
          </a:prstGeom>
        </p:spPr>
      </p:pic>
      <p:pic>
        <p:nvPicPr>
          <p:cNvPr id="8" name="Bildplatzhalter 7">
            <a:extLst>
              <a:ext uri="{FF2B5EF4-FFF2-40B4-BE49-F238E27FC236}">
                <a16:creationId xmlns:a16="http://schemas.microsoft.com/office/drawing/2014/main" id="{0F4A5DAE-1984-34FD-A0FE-F2F1E9A32D7F}"/>
              </a:ext>
            </a:extLst>
          </p:cNvPr>
          <p:cNvPicPr>
            <a:picLocks noGrp="1" noChangeAspect="1"/>
          </p:cNvPicPr>
          <p:nvPr>
            <p:ph sz="half" idx="1"/>
          </p:nvPr>
        </p:nvPicPr>
        <p:blipFill>
          <a:blip r:embed="rId4"/>
          <a:stretch>
            <a:fillRect/>
          </a:stretch>
        </p:blipFill>
        <p:spPr>
          <a:xfrm>
            <a:off x="583948" y="1666050"/>
            <a:ext cx="5375571" cy="4690300"/>
          </a:xfrm>
          <a:prstGeom prst="rect">
            <a:avLst/>
          </a:prstGeom>
        </p:spPr>
      </p:pic>
      <p:sp>
        <p:nvSpPr>
          <p:cNvPr id="16" name="Pfeil: gebogen 15">
            <a:extLst>
              <a:ext uri="{FF2B5EF4-FFF2-40B4-BE49-F238E27FC236}">
                <a16:creationId xmlns:a16="http://schemas.microsoft.com/office/drawing/2014/main" id="{D2706007-C830-5A68-E7C7-2BA62CEC23E6}"/>
              </a:ext>
            </a:extLst>
          </p:cNvPr>
          <p:cNvSpPr/>
          <p:nvPr/>
        </p:nvSpPr>
        <p:spPr>
          <a:xfrm>
            <a:off x="5649388" y="2555907"/>
            <a:ext cx="978408" cy="978408"/>
          </a:xfrm>
          <a:prstGeom prst="circularArrow">
            <a:avLst/>
          </a:prstGeom>
          <a:solidFill>
            <a:schemeClr val="tx1">
              <a:lumMod val="50000"/>
              <a:lumOff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18733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3C2F40-A261-4B99-A2C5-3D73A92DAC4B}"/>
              </a:ext>
            </a:extLst>
          </p:cNvPr>
          <p:cNvSpPr>
            <a:spLocks noGrp="1"/>
          </p:cNvSpPr>
          <p:nvPr>
            <p:ph type="title"/>
          </p:nvPr>
        </p:nvSpPr>
        <p:spPr>
          <a:xfrm>
            <a:off x="335360" y="365125"/>
            <a:ext cx="10515600" cy="1325563"/>
          </a:xfrm>
        </p:spPr>
        <p:txBody>
          <a:bodyPr/>
          <a:lstStyle/>
          <a:p>
            <a:r>
              <a:rPr lang="de-DE" sz="2800" b="1" dirty="0"/>
              <a:t>Aufgaben- und Rollenprofil </a:t>
            </a:r>
            <a:br>
              <a:rPr lang="de-DE" sz="2800" dirty="0"/>
            </a:br>
            <a:endParaRPr lang="de-DE" sz="2800" dirty="0"/>
          </a:p>
        </p:txBody>
      </p:sp>
      <p:sp>
        <p:nvSpPr>
          <p:cNvPr id="10" name="Inhaltsplatzhalter 9">
            <a:extLst>
              <a:ext uri="{FF2B5EF4-FFF2-40B4-BE49-F238E27FC236}">
                <a16:creationId xmlns:a16="http://schemas.microsoft.com/office/drawing/2014/main" id="{540A7EC7-032E-4767-93E8-99C51E621DD9}"/>
              </a:ext>
            </a:extLst>
          </p:cNvPr>
          <p:cNvSpPr>
            <a:spLocks noGrp="1"/>
          </p:cNvSpPr>
          <p:nvPr>
            <p:ph sz="half" idx="1"/>
          </p:nvPr>
        </p:nvSpPr>
        <p:spPr>
          <a:xfrm>
            <a:off x="317069" y="1571626"/>
            <a:ext cx="5956030" cy="4850221"/>
          </a:xfrm>
        </p:spPr>
        <p:txBody>
          <a:bodyPr>
            <a:noAutofit/>
          </a:bodyPr>
          <a:lstStyle/>
          <a:p>
            <a:pPr marL="0" indent="-39775">
              <a:buNone/>
            </a:pPr>
            <a:r>
              <a:rPr lang="de-DE" sz="1800" b="1" dirty="0"/>
              <a:t>5 Sektoren </a:t>
            </a:r>
            <a:r>
              <a:rPr lang="de-DE" sz="1800" dirty="0"/>
              <a:t>(wie im Original, andere Zuordnung, Weite und Tiefe der Interventionsbereiche):</a:t>
            </a:r>
          </a:p>
          <a:p>
            <a:pPr lvl="2"/>
            <a:r>
              <a:rPr lang="de-DE" sz="1800" dirty="0"/>
              <a:t>Erhebung und Monitoring</a:t>
            </a:r>
          </a:p>
          <a:p>
            <a:pPr lvl="2"/>
            <a:r>
              <a:rPr lang="de-DE" sz="1800" dirty="0"/>
              <a:t>Edukation und Beratung</a:t>
            </a:r>
          </a:p>
          <a:p>
            <a:pPr lvl="2"/>
            <a:r>
              <a:rPr lang="de-DE" sz="1800" dirty="0"/>
              <a:t>Fürsprache und Interessenvertretung </a:t>
            </a:r>
          </a:p>
          <a:p>
            <a:pPr lvl="2"/>
            <a:r>
              <a:rPr lang="de-DE" sz="1800" dirty="0"/>
              <a:t>Koordination und Vernetzung</a:t>
            </a:r>
          </a:p>
          <a:p>
            <a:pPr lvl="2"/>
            <a:r>
              <a:rPr lang="de-DE" sz="1800" dirty="0">
                <a:solidFill>
                  <a:schemeClr val="bg2">
                    <a:lumMod val="50000"/>
                  </a:schemeClr>
                </a:solidFill>
              </a:rPr>
              <a:t>(</a:t>
            </a:r>
            <a:r>
              <a:rPr lang="de-DE" sz="1800" dirty="0" err="1">
                <a:solidFill>
                  <a:schemeClr val="bg2">
                    <a:lumMod val="50000"/>
                  </a:schemeClr>
                </a:solidFill>
              </a:rPr>
              <a:t>Social</a:t>
            </a:r>
            <a:r>
              <a:rPr lang="de-DE" sz="1800" dirty="0">
                <a:solidFill>
                  <a:schemeClr val="bg2">
                    <a:lumMod val="50000"/>
                  </a:schemeClr>
                </a:solidFill>
              </a:rPr>
              <a:t> Marketing)</a:t>
            </a:r>
          </a:p>
          <a:p>
            <a:pPr marL="0" indent="0">
              <a:buNone/>
            </a:pPr>
            <a:r>
              <a:rPr lang="de-DE" sz="1800" b="1" dirty="0"/>
              <a:t>3 Ebenen:</a:t>
            </a:r>
          </a:p>
          <a:p>
            <a:pPr lvl="2"/>
            <a:r>
              <a:rPr lang="de-DE" sz="1800" dirty="0"/>
              <a:t>Individuum</a:t>
            </a:r>
          </a:p>
          <a:p>
            <a:pPr lvl="2"/>
            <a:r>
              <a:rPr lang="de-DE" sz="1800" dirty="0"/>
              <a:t>Gruppen/Gemeinschaften</a:t>
            </a:r>
          </a:p>
          <a:p>
            <a:pPr lvl="2"/>
            <a:r>
              <a:rPr lang="de-DE" sz="1800" dirty="0"/>
              <a:t>System</a:t>
            </a:r>
          </a:p>
          <a:p>
            <a:pPr lvl="3"/>
            <a:endParaRPr lang="de-DE" sz="200" dirty="0">
              <a:solidFill>
                <a:schemeClr val="bg2">
                  <a:lumMod val="90000"/>
                </a:schemeClr>
              </a:solidFill>
            </a:endParaRPr>
          </a:p>
          <a:p>
            <a:pPr lvl="3"/>
            <a:endParaRPr lang="en-AT" sz="200" dirty="0">
              <a:solidFill>
                <a:schemeClr val="bg2">
                  <a:lumMod val="90000"/>
                </a:schemeClr>
              </a:solidFill>
            </a:endParaRPr>
          </a:p>
          <a:p>
            <a:endParaRPr lang="de-DE" sz="300" dirty="0"/>
          </a:p>
        </p:txBody>
      </p:sp>
      <p:sp>
        <p:nvSpPr>
          <p:cNvPr id="12" name="Textplatzhalter 11">
            <a:extLst>
              <a:ext uri="{FF2B5EF4-FFF2-40B4-BE49-F238E27FC236}">
                <a16:creationId xmlns:a16="http://schemas.microsoft.com/office/drawing/2014/main" id="{09439DFB-9338-4ABF-B1EE-90364CC1FE9D}"/>
              </a:ext>
            </a:extLst>
          </p:cNvPr>
          <p:cNvSpPr>
            <a:spLocks noGrp="1"/>
          </p:cNvSpPr>
          <p:nvPr>
            <p:ph type="body" sz="quarter" idx="20"/>
          </p:nvPr>
        </p:nvSpPr>
        <p:spPr/>
        <p:txBody>
          <a:bodyPr/>
          <a:lstStyle/>
          <a:p>
            <a:endParaRPr lang="de-DE"/>
          </a:p>
        </p:txBody>
      </p:sp>
      <p:sp>
        <p:nvSpPr>
          <p:cNvPr id="4" name="Foliennummernplatzhalter 3">
            <a:extLst>
              <a:ext uri="{FF2B5EF4-FFF2-40B4-BE49-F238E27FC236}">
                <a16:creationId xmlns:a16="http://schemas.microsoft.com/office/drawing/2014/main" id="{0053C337-F64E-41EE-966D-02C582332530}"/>
              </a:ext>
            </a:extLst>
          </p:cNvPr>
          <p:cNvSpPr>
            <a:spLocks noGrp="1"/>
          </p:cNvSpPr>
          <p:nvPr>
            <p:ph type="sldNum" sz="quarter" idx="4"/>
          </p:nvPr>
        </p:nvSpPr>
        <p:spPr/>
        <p:txBody>
          <a:bodyPr/>
          <a:lstStyle/>
          <a:p>
            <a:fld id="{CDD6A526-6E93-4D44-80E5-3CEE2153CC52}" type="slidenum">
              <a:rPr lang="de-DE" smtClean="0"/>
              <a:pPr/>
              <a:t>9</a:t>
            </a:fld>
            <a:endParaRPr lang="de-DE" dirty="0"/>
          </a:p>
        </p:txBody>
      </p:sp>
      <p:pic>
        <p:nvPicPr>
          <p:cNvPr id="5" name="Grafik 4">
            <a:extLst>
              <a:ext uri="{FF2B5EF4-FFF2-40B4-BE49-F238E27FC236}">
                <a16:creationId xmlns:a16="http://schemas.microsoft.com/office/drawing/2014/main" id="{E0520DF2-077C-4757-91C0-37B58D54D5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4201" y="902200"/>
            <a:ext cx="5186164" cy="5337084"/>
          </a:xfrm>
          <a:prstGeom prst="rect">
            <a:avLst/>
          </a:prstGeom>
        </p:spPr>
      </p:pic>
      <p:sp>
        <p:nvSpPr>
          <p:cNvPr id="6" name="Foliennummernplatzhalter 1">
            <a:extLst>
              <a:ext uri="{FF2B5EF4-FFF2-40B4-BE49-F238E27FC236}">
                <a16:creationId xmlns:a16="http://schemas.microsoft.com/office/drawing/2014/main" id="{76EFF395-5B1E-43E2-975A-41BF12CE5666}"/>
              </a:ext>
            </a:extLst>
          </p:cNvPr>
          <p:cNvSpPr txBox="1">
            <a:spLocks/>
          </p:cNvSpPr>
          <p:nvPr/>
        </p:nvSpPr>
        <p:spPr>
          <a:xfrm>
            <a:off x="9040120" y="6056722"/>
            <a:ext cx="2057400" cy="365125"/>
          </a:xfrm>
          <a:prstGeom prst="rect">
            <a:avLst/>
          </a:prstGeom>
        </p:spPr>
        <p:txBody>
          <a:bodyPr anchor="ctr">
            <a:normAutofit lnSpcReduction="10000"/>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endParaRPr lang="de-AT" dirty="0"/>
          </a:p>
        </p:txBody>
      </p:sp>
      <p:sp>
        <p:nvSpPr>
          <p:cNvPr id="8" name="Text Placeholder 4">
            <a:extLst>
              <a:ext uri="{FF2B5EF4-FFF2-40B4-BE49-F238E27FC236}">
                <a16:creationId xmlns:a16="http://schemas.microsoft.com/office/drawing/2014/main" id="{24F9EBF9-26B8-41B4-B961-7BED0BEA0406}"/>
              </a:ext>
            </a:extLst>
          </p:cNvPr>
          <p:cNvSpPr txBox="1">
            <a:spLocks/>
          </p:cNvSpPr>
          <p:nvPr/>
        </p:nvSpPr>
        <p:spPr>
          <a:xfrm>
            <a:off x="317069" y="1667996"/>
            <a:ext cx="5908239" cy="4359275"/>
          </a:xfrm>
          <a:prstGeom prst="rect">
            <a:avLst/>
          </a:prstGeom>
        </p:spPr>
        <p:txBody>
          <a:bodyPr/>
          <a:lstStyle>
            <a:lvl1pPr marL="228600" indent="-228600" algn="l" defTabSz="914400" rtl="0" eaLnBrk="1" latinLnBrk="0" hangingPunct="1">
              <a:lnSpc>
                <a:spcPct val="110000"/>
              </a:lnSpc>
              <a:spcBef>
                <a:spcPts val="1000"/>
              </a:spcBef>
              <a:buSzPct val="100000"/>
              <a:buFont typeface="Systemschrift Normal"/>
              <a:buChar char="•"/>
              <a:defRPr sz="2000" kern="1200">
                <a:solidFill>
                  <a:schemeClr val="tx1"/>
                </a:solidFill>
                <a:latin typeface="Lucida Sans" panose="020B0602030504020204" pitchFamily="34" charset="77"/>
                <a:ea typeface="+mn-ea"/>
                <a:cs typeface="+mn-cs"/>
              </a:defRPr>
            </a:lvl1pPr>
            <a:lvl2pPr marL="496800" indent="-228600" algn="l" defTabSz="914400" rtl="0" eaLnBrk="1" latinLnBrk="0" hangingPunct="1">
              <a:lnSpc>
                <a:spcPct val="110000"/>
              </a:lnSpc>
              <a:spcBef>
                <a:spcPts val="500"/>
              </a:spcBef>
              <a:buFont typeface="Symbol" pitchFamily="2" charset="2"/>
              <a:buChar char="-"/>
              <a:defRPr sz="1800" kern="1200">
                <a:solidFill>
                  <a:schemeClr val="tx1"/>
                </a:solidFill>
                <a:latin typeface="Lucida Sans" panose="020B0602030504020204" pitchFamily="34" charset="77"/>
                <a:ea typeface="+mn-ea"/>
                <a:cs typeface="+mn-cs"/>
              </a:defRPr>
            </a:lvl2pPr>
            <a:lvl3pPr marL="702000" indent="-228600" algn="l" defTabSz="914400" rtl="0" eaLnBrk="1" latinLnBrk="0" hangingPunct="1">
              <a:lnSpc>
                <a:spcPct val="110000"/>
              </a:lnSpc>
              <a:spcBef>
                <a:spcPts val="500"/>
              </a:spcBef>
              <a:buFont typeface="Symbol" pitchFamily="2" charset="2"/>
              <a:buChar char="-"/>
              <a:defRPr sz="1600" kern="1200">
                <a:solidFill>
                  <a:schemeClr val="tx1"/>
                </a:solidFill>
                <a:latin typeface="Lucida Sans" panose="020B0602030504020204" pitchFamily="34" charset="77"/>
                <a:ea typeface="+mn-ea"/>
                <a:cs typeface="+mn-cs"/>
              </a:defRPr>
            </a:lvl3pPr>
            <a:lvl4pPr marL="1600200" indent="-228600" algn="l" defTabSz="914400" rtl="0" eaLnBrk="1" latinLnBrk="0" hangingPunct="1">
              <a:lnSpc>
                <a:spcPct val="110000"/>
              </a:lnSpc>
              <a:spcBef>
                <a:spcPts val="500"/>
              </a:spcBef>
              <a:buFont typeface="Symbol" pitchFamily="2" charset="2"/>
              <a:buChar char="-"/>
              <a:defRPr sz="1400" kern="1200">
                <a:solidFill>
                  <a:schemeClr val="tx1"/>
                </a:solidFill>
                <a:latin typeface="Lucida Sans" panose="020B0602030504020204" pitchFamily="34" charset="77"/>
                <a:ea typeface="+mn-ea"/>
                <a:cs typeface="+mn-cs"/>
              </a:defRPr>
            </a:lvl4pPr>
            <a:lvl5pPr marL="2057400" indent="-228600" algn="l" defTabSz="914400" rtl="0" eaLnBrk="1" latinLnBrk="0" hangingPunct="1">
              <a:lnSpc>
                <a:spcPct val="110000"/>
              </a:lnSpc>
              <a:spcBef>
                <a:spcPts val="500"/>
              </a:spcBef>
              <a:buFont typeface="Symbol" pitchFamily="2" charset="2"/>
              <a:buChar char="-"/>
              <a:defRPr sz="1400" kern="1200">
                <a:solidFill>
                  <a:schemeClr val="tx1"/>
                </a:solidFill>
                <a:latin typeface="Lucida Sans" panose="020B0602030504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spcAft>
                <a:spcPts val="200"/>
              </a:spcAft>
              <a:buNone/>
              <a:tabLst>
                <a:tab pos="226695" algn="l"/>
              </a:tabLst>
            </a:pPr>
            <a:endParaRPr lang="en-US" dirty="0"/>
          </a:p>
        </p:txBody>
      </p:sp>
      <p:sp>
        <p:nvSpPr>
          <p:cNvPr id="9" name="Textfeld 8">
            <a:extLst>
              <a:ext uri="{FF2B5EF4-FFF2-40B4-BE49-F238E27FC236}">
                <a16:creationId xmlns:a16="http://schemas.microsoft.com/office/drawing/2014/main" id="{38FE4CE0-367C-4088-A00F-3A499E5FD72A}"/>
              </a:ext>
            </a:extLst>
          </p:cNvPr>
          <p:cNvSpPr txBox="1"/>
          <p:nvPr/>
        </p:nvSpPr>
        <p:spPr>
          <a:xfrm rot="16200000" flipH="1">
            <a:off x="7494233" y="2361884"/>
            <a:ext cx="8761396" cy="230832"/>
          </a:xfrm>
          <a:prstGeom prst="rect">
            <a:avLst/>
          </a:prstGeom>
          <a:noFill/>
        </p:spPr>
        <p:txBody>
          <a:bodyPr wrap="square" rtlCol="0">
            <a:spAutoFit/>
          </a:bodyPr>
          <a:lstStyle/>
          <a:p>
            <a:r>
              <a:rPr lang="de-DE" sz="900" b="0" i="0" dirty="0">
                <a:solidFill>
                  <a:srgbClr val="555555"/>
                </a:solidFill>
                <a:effectLst/>
                <a:latin typeface="Tw Cen MT" panose="020B0602020104020603" pitchFamily="34" charset="0"/>
              </a:rPr>
              <a:t>Abbildung: Gesundheit Österreich GmbH (2021) in Anlehnung an das Minnesota Department </a:t>
            </a:r>
            <a:r>
              <a:rPr lang="de-DE" sz="900" b="0" i="0" dirty="0" err="1">
                <a:solidFill>
                  <a:srgbClr val="555555"/>
                </a:solidFill>
                <a:effectLst/>
                <a:latin typeface="Tw Cen MT" panose="020B0602020104020603" pitchFamily="34" charset="0"/>
              </a:rPr>
              <a:t>of</a:t>
            </a:r>
            <a:r>
              <a:rPr lang="de-DE" sz="900" b="0" i="0" dirty="0">
                <a:solidFill>
                  <a:srgbClr val="555555"/>
                </a:solidFill>
                <a:effectLst/>
                <a:latin typeface="Tw Cen MT" panose="020B0602020104020603" pitchFamily="34" charset="0"/>
              </a:rPr>
              <a:t> Health (2019). Darstellung Unger 2022</a:t>
            </a:r>
            <a:endParaRPr lang="de-DE" sz="900" dirty="0">
              <a:latin typeface="Tw Cen MT" panose="020B0602020104020603" pitchFamily="34" charset="0"/>
            </a:endParaRPr>
          </a:p>
        </p:txBody>
      </p:sp>
      <p:pic>
        <p:nvPicPr>
          <p:cNvPr id="3" name="Grafik 2" descr="Nach rechts zeigender Finger, Handrücken Silhouette">
            <a:extLst>
              <a:ext uri="{FF2B5EF4-FFF2-40B4-BE49-F238E27FC236}">
                <a16:creationId xmlns:a16="http://schemas.microsoft.com/office/drawing/2014/main" id="{DE899C41-0C4E-150E-CF8A-16AFAB61E3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66537" y="5142322"/>
            <a:ext cx="914400" cy="914400"/>
          </a:xfrm>
          <a:prstGeom prst="rect">
            <a:avLst/>
          </a:prstGeom>
        </p:spPr>
      </p:pic>
      <p:sp>
        <p:nvSpPr>
          <p:cNvPr id="7" name="Rechteck 6">
            <a:extLst>
              <a:ext uri="{FF2B5EF4-FFF2-40B4-BE49-F238E27FC236}">
                <a16:creationId xmlns:a16="http://schemas.microsoft.com/office/drawing/2014/main" id="{2CA5C186-CCC9-6A07-A9D6-E4388A72D2FD}"/>
              </a:ext>
            </a:extLst>
          </p:cNvPr>
          <p:cNvSpPr/>
          <p:nvPr/>
        </p:nvSpPr>
        <p:spPr>
          <a:xfrm>
            <a:off x="3776215" y="3778995"/>
            <a:ext cx="3800700" cy="2507582"/>
          </a:xfrm>
          <a:prstGeom prst="rect">
            <a:avLst/>
          </a:prstGeom>
          <a:solidFill>
            <a:schemeClr val="bg1">
              <a:lumMod val="50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t>Aber Achtung: wir implementieren das Public Health Intervention Wheel nicht!</a:t>
            </a:r>
          </a:p>
        </p:txBody>
      </p:sp>
    </p:spTree>
    <p:extLst>
      <p:ext uri="{BB962C8B-B14F-4D97-AF65-F5344CB8AC3E}">
        <p14:creationId xmlns:p14="http://schemas.microsoft.com/office/powerpoint/2010/main" val="96811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Community Nursing">
  <a:themeElements>
    <a:clrScheme name="Community Nursing">
      <a:dk1>
        <a:srgbClr val="432875"/>
      </a:dk1>
      <a:lt1>
        <a:srgbClr val="FFFFFF"/>
      </a:lt1>
      <a:dk2>
        <a:srgbClr val="432875"/>
      </a:dk2>
      <a:lt2>
        <a:srgbClr val="FFFFFF"/>
      </a:lt2>
      <a:accent1>
        <a:srgbClr val="FFBB80"/>
      </a:accent1>
      <a:accent2>
        <a:srgbClr val="432875"/>
      </a:accent2>
      <a:accent3>
        <a:srgbClr val="8561C9"/>
      </a:accent3>
      <a:accent4>
        <a:srgbClr val="AE95DB"/>
      </a:accent4>
      <a:accent5>
        <a:srgbClr val="FFBB80"/>
      </a:accent5>
      <a:accent6>
        <a:srgbClr val="FE8720"/>
      </a:accent6>
      <a:hlink>
        <a:srgbClr val="432875"/>
      </a:hlink>
      <a:folHlink>
        <a:srgbClr val="432875"/>
      </a:folHlink>
    </a:clrScheme>
    <a:fontScheme name="Community Nursing">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emplate example" id="{DD45F30B-3779-4685-9B51-701047CA32F2}" vid="{784D5D30-778F-4335-9246-F00D0BEED823}"/>
    </a:ext>
  </a:extLst>
</a:theme>
</file>

<file path=ppt/theme/theme2.xml><?xml version="1.0" encoding="utf-8"?>
<a:theme xmlns:a="http://schemas.openxmlformats.org/drawingml/2006/main" name="Community Nursing">
  <a:themeElements>
    <a:clrScheme name="Community Nursing">
      <a:dk1>
        <a:srgbClr val="432875"/>
      </a:dk1>
      <a:lt1>
        <a:srgbClr val="FFFFFF"/>
      </a:lt1>
      <a:dk2>
        <a:srgbClr val="432875"/>
      </a:dk2>
      <a:lt2>
        <a:srgbClr val="FFFFFF"/>
      </a:lt2>
      <a:accent1>
        <a:srgbClr val="FFBB80"/>
      </a:accent1>
      <a:accent2>
        <a:srgbClr val="432875"/>
      </a:accent2>
      <a:accent3>
        <a:srgbClr val="8561C9"/>
      </a:accent3>
      <a:accent4>
        <a:srgbClr val="AE95DB"/>
      </a:accent4>
      <a:accent5>
        <a:srgbClr val="FFBB80"/>
      </a:accent5>
      <a:accent6>
        <a:srgbClr val="FE8720"/>
      </a:accent6>
      <a:hlink>
        <a:srgbClr val="432875"/>
      </a:hlink>
      <a:folHlink>
        <a:srgbClr val="432875"/>
      </a:folHlink>
    </a:clrScheme>
    <a:fontScheme name="Community Nursing">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emplate example" id="{DD45F30B-3779-4685-9B51-701047CA32F2}" vid="{784D5D30-778F-4335-9246-F00D0BEED823}"/>
    </a:ext>
  </a:extLst>
</a:theme>
</file>

<file path=ppt/theme/theme3.xml><?xml version="1.0" encoding="utf-8"?>
<a:theme xmlns:a="http://schemas.openxmlformats.org/drawingml/2006/main" name="Community Nursing">
  <a:themeElements>
    <a:clrScheme name="Community Nursing">
      <a:dk1>
        <a:srgbClr val="432875"/>
      </a:dk1>
      <a:lt1>
        <a:srgbClr val="FFFFFF"/>
      </a:lt1>
      <a:dk2>
        <a:srgbClr val="432875"/>
      </a:dk2>
      <a:lt2>
        <a:srgbClr val="FFFFFF"/>
      </a:lt2>
      <a:accent1>
        <a:srgbClr val="FFBB80"/>
      </a:accent1>
      <a:accent2>
        <a:srgbClr val="432875"/>
      </a:accent2>
      <a:accent3>
        <a:srgbClr val="8561C9"/>
      </a:accent3>
      <a:accent4>
        <a:srgbClr val="AE95DB"/>
      </a:accent4>
      <a:accent5>
        <a:srgbClr val="FFBB80"/>
      </a:accent5>
      <a:accent6>
        <a:srgbClr val="FE8720"/>
      </a:accent6>
      <a:hlink>
        <a:srgbClr val="432875"/>
      </a:hlink>
      <a:folHlink>
        <a:srgbClr val="432875"/>
      </a:folHlink>
    </a:clrScheme>
    <a:fontScheme name="Community Nursing">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Vorlage_Community Nursing_16-9_neu.pptx" id="{8EE3F651-91C7-49C7-8D0A-8E0FAA801FE7}" vid="{2E85203A-9F8C-45D4-8448-18B79E8F24F7}"/>
    </a:ext>
  </a:ext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1987</Words>
  <Application>Microsoft Office PowerPoint</Application>
  <PresentationFormat>Breitbild</PresentationFormat>
  <Paragraphs>218</Paragraphs>
  <Slides>20</Slides>
  <Notes>15</Notes>
  <HiddenSlides>0</HiddenSlides>
  <MMClips>0</MMClips>
  <ScaleCrop>false</ScaleCrop>
  <HeadingPairs>
    <vt:vector size="6" baseType="variant">
      <vt:variant>
        <vt:lpstr>Verwendete Schriftarten</vt:lpstr>
      </vt:variant>
      <vt:variant>
        <vt:i4>10</vt:i4>
      </vt:variant>
      <vt:variant>
        <vt:lpstr>Design</vt:lpstr>
      </vt:variant>
      <vt:variant>
        <vt:i4>3</vt:i4>
      </vt:variant>
      <vt:variant>
        <vt:lpstr>Folientitel</vt:lpstr>
      </vt:variant>
      <vt:variant>
        <vt:i4>20</vt:i4>
      </vt:variant>
    </vt:vector>
  </HeadingPairs>
  <TitlesOfParts>
    <vt:vector size="33" baseType="lpstr">
      <vt:lpstr>Arial</vt:lpstr>
      <vt:lpstr>Calibri</vt:lpstr>
      <vt:lpstr>GGGaramond</vt:lpstr>
      <vt:lpstr>Lucida Sans</vt:lpstr>
      <vt:lpstr>Lucida Sans Unicode</vt:lpstr>
      <vt:lpstr>SpiegelCd-Semibold</vt:lpstr>
      <vt:lpstr>Symbol</vt:lpstr>
      <vt:lpstr>Systemschrift Normal</vt:lpstr>
      <vt:lpstr>Tw Cen MT</vt:lpstr>
      <vt:lpstr>Wingdings</vt:lpstr>
      <vt:lpstr>Community Nursing</vt:lpstr>
      <vt:lpstr>Community Nursing</vt:lpstr>
      <vt:lpstr>Community Nursing</vt:lpstr>
      <vt:lpstr> Community Nursing Pilotprojekt im Rahmen des österreichischen Aufbau- und Resilienzplans </vt:lpstr>
      <vt:lpstr>Hintergrund und  Ist-Stand</vt:lpstr>
      <vt:lpstr>PowerPoint-Präsentation</vt:lpstr>
      <vt:lpstr>Aktueller Stand der Pilotprojekte 1.4.2023</vt:lpstr>
      <vt:lpstr>Was sich hinter dem Begriff versteckt</vt:lpstr>
      <vt:lpstr>Auswahl der Berufsgruppe</vt:lpstr>
      <vt:lpstr>Das Hirschfeld-Versorgungsmodell  </vt:lpstr>
      <vt:lpstr>Adaption des Public Health Intervention Wheels</vt:lpstr>
      <vt:lpstr>Aufgaben- und Rollenprofil  </vt:lpstr>
      <vt:lpstr>PowerPoint-Präsentation</vt:lpstr>
      <vt:lpstr>PowerPoint-Präsentation</vt:lpstr>
      <vt:lpstr>Vom Projekt zur Routine: Es ist noch ein Weiter Weg</vt:lpstr>
      <vt:lpstr>Erfolgskonzept für die Integrierte Versorgung</vt:lpstr>
      <vt:lpstr>PowerPoint-Präsentation</vt:lpstr>
      <vt:lpstr>PowerPoint-Präsentation</vt:lpstr>
      <vt:lpstr>Ausblick</vt:lpstr>
      <vt:lpstr>PowerPoint-Präsentation</vt:lpstr>
      <vt:lpstr>Vom Projekt zur Routine</vt:lpstr>
      <vt:lpstr>Herzlichen Dank für Ihre Aufmerksamkeit</vt:lpstr>
      <vt:lpstr>Literatur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Einführung in ein gesundheits-förderliches Altern Reife und Verletzlichkeit im hohen Alter. Was kann Community Nursing zur Lebensqualität beitragen?</dc:title>
  <dc:creator>Anita Sackl</dc:creator>
  <cp:lastModifiedBy>Elisabeth Rappold</cp:lastModifiedBy>
  <cp:revision>145</cp:revision>
  <cp:lastPrinted>2023-04-19T07:25:34Z</cp:lastPrinted>
  <dcterms:created xsi:type="dcterms:W3CDTF">2023-03-05T08:38:02Z</dcterms:created>
  <dcterms:modified xsi:type="dcterms:W3CDTF">2023-05-04T19:55:15Z</dcterms:modified>
</cp:coreProperties>
</file>