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4" r:id="rId1"/>
  </p:sldMasterIdLst>
  <p:notesMasterIdLst>
    <p:notesMasterId r:id="rId14"/>
  </p:notesMasterIdLst>
  <p:handoutMasterIdLst>
    <p:handoutMasterId r:id="rId15"/>
  </p:handoutMasterIdLst>
  <p:sldIdLst>
    <p:sldId id="391" r:id="rId2"/>
    <p:sldId id="427" r:id="rId3"/>
    <p:sldId id="445" r:id="rId4"/>
    <p:sldId id="444" r:id="rId5"/>
    <p:sldId id="443" r:id="rId6"/>
    <p:sldId id="447" r:id="rId7"/>
    <p:sldId id="448" r:id="rId8"/>
    <p:sldId id="446" r:id="rId9"/>
    <p:sldId id="453" r:id="rId10"/>
    <p:sldId id="451" r:id="rId11"/>
    <p:sldId id="454" r:id="rId12"/>
    <p:sldId id="442" r:id="rId13"/>
  </p:sldIdLst>
  <p:sldSz cx="9599613" cy="7199313"/>
  <p:notesSz cx="6797675" cy="9926638"/>
  <p:defaultTextStyle>
    <a:defPPr>
      <a:defRPr lang="de-DE"/>
    </a:defPPr>
    <a:lvl1pPr marL="0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iter Nadja" initials="RN" lastIdx="0" clrIdx="0">
    <p:extLst>
      <p:ext uri="{19B8F6BF-5375-455C-9EA6-DF929625EA0E}">
        <p15:presenceInfo xmlns:p15="http://schemas.microsoft.com/office/powerpoint/2012/main" userId="S-1-5-21-963940034-457879523-3001050896-22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A8CA5D-2675-3D41-9FC1-5F088F5856CA}" v="79" dt="2022-04-15T08:23:21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 autoAdjust="0"/>
    <p:restoredTop sz="94761" autoAdjust="0"/>
  </p:normalViewPr>
  <p:slideViewPr>
    <p:cSldViewPr snapToGrid="0">
      <p:cViewPr varScale="1">
        <p:scale>
          <a:sx n="112" d="100"/>
          <a:sy n="112" d="100"/>
        </p:scale>
        <p:origin x="134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konig Johanna Katharina" userId="611d7f7a-f743-41d5-aa58-561e6f089863" providerId="ADAL" clId="{6EA8CA5D-2675-3D41-9FC1-5F088F5856CA}"/>
    <pc:docChg chg="undo custSel addSld delSld modSld sldOrd modMainMaster modShowInfo">
      <pc:chgData name="Wakonig Johanna Katharina" userId="611d7f7a-f743-41d5-aa58-561e6f089863" providerId="ADAL" clId="{6EA8CA5D-2675-3D41-9FC1-5F088F5856CA}" dt="2022-04-15T08:23:21.415" v="2302"/>
      <pc:docMkLst>
        <pc:docMk/>
      </pc:docMkLst>
      <pc:sldChg chg="addSp delSp modSp mo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3501107024" sldId="391"/>
        </pc:sldMkLst>
        <pc:spChg chg="add del mod">
          <ac:chgData name="Wakonig Johanna Katharina" userId="611d7f7a-f743-41d5-aa58-561e6f089863" providerId="ADAL" clId="{6EA8CA5D-2675-3D41-9FC1-5F088F5856CA}" dt="2022-04-15T06:38:56.107" v="8"/>
          <ac:spMkLst>
            <pc:docMk/>
            <pc:sldMk cId="3501107024" sldId="391"/>
            <ac:spMk id="2" creationId="{E3B4AEC8-5644-387E-65A9-0E056F848A3B}"/>
          </ac:spMkLst>
        </pc:spChg>
        <pc:spChg chg="add del mod">
          <ac:chgData name="Wakonig Johanna Katharina" userId="611d7f7a-f743-41d5-aa58-561e6f089863" providerId="ADAL" clId="{6EA8CA5D-2675-3D41-9FC1-5F088F5856CA}" dt="2022-04-15T06:38:54.639" v="4"/>
          <ac:spMkLst>
            <pc:docMk/>
            <pc:sldMk cId="3501107024" sldId="391"/>
            <ac:spMk id="3" creationId="{F9FCEE69-3853-BF6E-CEE2-750E90F7F81C}"/>
          </ac:spMkLst>
        </pc:spChg>
        <pc:spChg chg="add del mod">
          <ac:chgData name="Wakonig Johanna Katharina" userId="611d7f7a-f743-41d5-aa58-561e6f089863" providerId="ADAL" clId="{6EA8CA5D-2675-3D41-9FC1-5F088F5856CA}" dt="2022-04-15T06:38:55.715" v="6"/>
          <ac:spMkLst>
            <pc:docMk/>
            <pc:sldMk cId="3501107024" sldId="391"/>
            <ac:spMk id="7" creationId="{EAB9CC0D-3F5C-ECE1-B5BE-2844F9765585}"/>
          </ac:spMkLst>
        </pc:spChg>
        <pc:spChg chg="add mod">
          <ac:chgData name="Wakonig Johanna Katharina" userId="611d7f7a-f743-41d5-aa58-561e6f089863" providerId="ADAL" clId="{6EA8CA5D-2675-3D41-9FC1-5F088F5856CA}" dt="2022-04-15T07:19:53.755" v="137" actId="255"/>
          <ac:spMkLst>
            <pc:docMk/>
            <pc:sldMk cId="3501107024" sldId="391"/>
            <ac:spMk id="8" creationId="{3A8C3D83-F533-6CE6-0C08-5121FA4849F0}"/>
          </ac:spMkLst>
        </pc:spChg>
        <pc:picChg chg="mod">
          <ac:chgData name="Wakonig Johanna Katharina" userId="611d7f7a-f743-41d5-aa58-561e6f089863" providerId="ADAL" clId="{6EA8CA5D-2675-3D41-9FC1-5F088F5856CA}" dt="2022-04-15T08:00:58.507" v="1887" actId="1076"/>
          <ac:picMkLst>
            <pc:docMk/>
            <pc:sldMk cId="3501107024" sldId="391"/>
            <ac:picMk id="6" creationId="{00000000-0000-0000-0000-000000000000}"/>
          </ac:picMkLst>
        </pc:picChg>
      </pc:sldChg>
      <pc:sldChg chg="modSp mod or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2106296265" sldId="414"/>
        </pc:sldMkLst>
        <pc:spChg chg="mod">
          <ac:chgData name="Wakonig Johanna Katharina" userId="611d7f7a-f743-41d5-aa58-561e6f089863" providerId="ADAL" clId="{6EA8CA5D-2675-3D41-9FC1-5F088F5856CA}" dt="2022-04-15T07:24:17.335" v="356" actId="20577"/>
          <ac:spMkLst>
            <pc:docMk/>
            <pc:sldMk cId="2106296265" sldId="414"/>
            <ac:spMk id="5" creationId="{00000000-0000-0000-0000-000000000000}"/>
          </ac:spMkLst>
        </pc:spChg>
        <pc:spChg chg="mod">
          <ac:chgData name="Wakonig Johanna Katharina" userId="611d7f7a-f743-41d5-aa58-561e6f089863" providerId="ADAL" clId="{6EA8CA5D-2675-3D41-9FC1-5F088F5856CA}" dt="2022-04-15T08:12:19.112" v="2265" actId="20577"/>
          <ac:spMkLst>
            <pc:docMk/>
            <pc:sldMk cId="2106296265" sldId="414"/>
            <ac:spMk id="6" creationId="{00000000-0000-0000-0000-000000000000}"/>
          </ac:spMkLst>
        </pc:spChg>
      </pc:sldChg>
      <pc:sldChg chg="delSp modSp del mod">
        <pc:chgData name="Wakonig Johanna Katharina" userId="611d7f7a-f743-41d5-aa58-561e6f089863" providerId="ADAL" clId="{6EA8CA5D-2675-3D41-9FC1-5F088F5856CA}" dt="2022-04-15T07:35:25.370" v="918" actId="2696"/>
        <pc:sldMkLst>
          <pc:docMk/>
          <pc:sldMk cId="307209331" sldId="415"/>
        </pc:sldMkLst>
        <pc:spChg chg="mod">
          <ac:chgData name="Wakonig Johanna Katharina" userId="611d7f7a-f743-41d5-aa58-561e6f089863" providerId="ADAL" clId="{6EA8CA5D-2675-3D41-9FC1-5F088F5856CA}" dt="2022-04-15T07:35:16.915" v="916" actId="20577"/>
          <ac:spMkLst>
            <pc:docMk/>
            <pc:sldMk cId="307209331" sldId="415"/>
            <ac:spMk id="2" creationId="{00000000-0000-0000-0000-000000000000}"/>
          </ac:spMkLst>
        </pc:spChg>
        <pc:spChg chg="del">
          <ac:chgData name="Wakonig Johanna Katharina" userId="611d7f7a-f743-41d5-aa58-561e6f089863" providerId="ADAL" clId="{6EA8CA5D-2675-3D41-9FC1-5F088F5856CA}" dt="2022-04-15T07:22:08.677" v="272" actId="478"/>
          <ac:spMkLst>
            <pc:docMk/>
            <pc:sldMk cId="307209331" sldId="415"/>
            <ac:spMk id="3" creationId="{00000000-0000-0000-0000-000000000000}"/>
          </ac:spMkLst>
        </pc:spChg>
      </pc:sldChg>
      <pc:sldChg chg="addSp delSp modSp add del mod ord">
        <pc:chgData name="Wakonig Johanna Katharina" userId="611d7f7a-f743-41d5-aa58-561e6f089863" providerId="ADAL" clId="{6EA8CA5D-2675-3D41-9FC1-5F088F5856CA}" dt="2022-04-15T08:13:26.933" v="2269" actId="2696"/>
        <pc:sldMkLst>
          <pc:docMk/>
          <pc:sldMk cId="1467273881" sldId="416"/>
        </pc:sldMkLst>
        <pc:spChg chg="add del mod">
          <ac:chgData name="Wakonig Johanna Katharina" userId="611d7f7a-f743-41d5-aa58-561e6f089863" providerId="ADAL" clId="{6EA8CA5D-2675-3D41-9FC1-5F088F5856CA}" dt="2022-04-15T08:04:00.027" v="1900"/>
          <ac:spMkLst>
            <pc:docMk/>
            <pc:sldMk cId="1467273881" sldId="416"/>
            <ac:spMk id="2" creationId="{CBC4DEA8-31AB-A61E-EE02-7D903F4F37E3}"/>
          </ac:spMkLst>
        </pc:spChg>
        <pc:spChg chg="mod">
          <ac:chgData name="Wakonig Johanna Katharina" userId="611d7f7a-f743-41d5-aa58-561e6f089863" providerId="ADAL" clId="{6EA8CA5D-2675-3D41-9FC1-5F088F5856CA}" dt="2022-04-15T08:04:32.143" v="1944" actId="5793"/>
          <ac:spMkLst>
            <pc:docMk/>
            <pc:sldMk cId="1467273881" sldId="416"/>
            <ac:spMk id="6" creationId="{00000000-0000-0000-0000-000000000000}"/>
          </ac:spMkLst>
        </pc:spChg>
      </pc:sldChg>
      <pc:sldChg chg="modSp add del mod">
        <pc:chgData name="Wakonig Johanna Katharina" userId="611d7f7a-f743-41d5-aa58-561e6f089863" providerId="ADAL" clId="{6EA8CA5D-2675-3D41-9FC1-5F088F5856CA}" dt="2022-04-15T07:40:04.227" v="1122" actId="2696"/>
        <pc:sldMkLst>
          <pc:docMk/>
          <pc:sldMk cId="1204553741" sldId="417"/>
        </pc:sldMkLst>
        <pc:spChg chg="mod">
          <ac:chgData name="Wakonig Johanna Katharina" userId="611d7f7a-f743-41d5-aa58-561e6f089863" providerId="ADAL" clId="{6EA8CA5D-2675-3D41-9FC1-5F088F5856CA}" dt="2022-04-15T07:32:09.179" v="826" actId="255"/>
          <ac:spMkLst>
            <pc:docMk/>
            <pc:sldMk cId="1204553741" sldId="417"/>
            <ac:spMk id="2" creationId="{00000000-0000-0000-0000-000000000000}"/>
          </ac:spMkLst>
        </pc:spChg>
      </pc:sldChg>
      <pc:sldChg chg="modSp add mod or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923360717" sldId="418"/>
        </pc:sldMkLst>
        <pc:spChg chg="mod">
          <ac:chgData name="Wakonig Johanna Katharina" userId="611d7f7a-f743-41d5-aa58-561e6f089863" providerId="ADAL" clId="{6EA8CA5D-2675-3D41-9FC1-5F088F5856CA}" dt="2022-04-15T08:12:02.863" v="2257" actId="20577"/>
          <ac:spMkLst>
            <pc:docMk/>
            <pc:sldMk cId="923360717" sldId="418"/>
            <ac:spMk id="6" creationId="{00000000-0000-0000-0000-000000000000}"/>
          </ac:spMkLst>
        </pc:spChg>
      </pc:sldChg>
      <pc:sldChg chg="addSp modSp add mo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744895724" sldId="419"/>
        </pc:sldMkLst>
        <pc:spChg chg="mod">
          <ac:chgData name="Wakonig Johanna Katharina" userId="611d7f7a-f743-41d5-aa58-561e6f089863" providerId="ADAL" clId="{6EA8CA5D-2675-3D41-9FC1-5F088F5856CA}" dt="2022-04-15T08:09:49.749" v="2162" actId="1076"/>
          <ac:spMkLst>
            <pc:docMk/>
            <pc:sldMk cId="744895724" sldId="419"/>
            <ac:spMk id="2" creationId="{00000000-0000-0000-0000-000000000000}"/>
          </ac:spMkLst>
        </pc:spChg>
        <pc:spChg chg="add mod">
          <ac:chgData name="Wakonig Johanna Katharina" userId="611d7f7a-f743-41d5-aa58-561e6f089863" providerId="ADAL" clId="{6EA8CA5D-2675-3D41-9FC1-5F088F5856CA}" dt="2022-04-15T08:09:44.017" v="2161" actId="1076"/>
          <ac:spMkLst>
            <pc:docMk/>
            <pc:sldMk cId="744895724" sldId="419"/>
            <ac:spMk id="3" creationId="{67C40193-E088-236C-8A0D-CBC7457B3DC0}"/>
          </ac:spMkLst>
        </pc:spChg>
      </pc:sldChg>
      <pc:sldChg chg="addSp delSp modSp add mo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3835211280" sldId="420"/>
        </pc:sldMkLst>
        <pc:spChg chg="del mod">
          <ac:chgData name="Wakonig Johanna Katharina" userId="611d7f7a-f743-41d5-aa58-561e6f089863" providerId="ADAL" clId="{6EA8CA5D-2675-3D41-9FC1-5F088F5856CA}" dt="2022-04-15T07:43:30.814" v="1289" actId="478"/>
          <ac:spMkLst>
            <pc:docMk/>
            <pc:sldMk cId="3835211280" sldId="420"/>
            <ac:spMk id="2" creationId="{00000000-0000-0000-0000-000000000000}"/>
          </ac:spMkLst>
        </pc:spChg>
        <pc:spChg chg="del mod">
          <ac:chgData name="Wakonig Johanna Katharina" userId="611d7f7a-f743-41d5-aa58-561e6f089863" providerId="ADAL" clId="{6EA8CA5D-2675-3D41-9FC1-5F088F5856CA}" dt="2022-04-15T07:43:26.182" v="1287" actId="478"/>
          <ac:spMkLst>
            <pc:docMk/>
            <pc:sldMk cId="3835211280" sldId="420"/>
            <ac:spMk id="3" creationId="{67C40193-E088-236C-8A0D-CBC7457B3DC0}"/>
          </ac:spMkLst>
        </pc:spChg>
        <pc:spChg chg="add del mod">
          <ac:chgData name="Wakonig Johanna Katharina" userId="611d7f7a-f743-41d5-aa58-561e6f089863" providerId="ADAL" clId="{6EA8CA5D-2675-3D41-9FC1-5F088F5856CA}" dt="2022-04-15T07:43:34.530" v="1290" actId="478"/>
          <ac:spMkLst>
            <pc:docMk/>
            <pc:sldMk cId="3835211280" sldId="420"/>
            <ac:spMk id="6" creationId="{8330FE09-D8C5-95C8-3810-B3200BA03E3F}"/>
          </ac:spMkLst>
        </pc:spChg>
        <pc:spChg chg="add del mod">
          <ac:chgData name="Wakonig Johanna Katharina" userId="611d7f7a-f743-41d5-aa58-561e6f089863" providerId="ADAL" clId="{6EA8CA5D-2675-3D41-9FC1-5F088F5856CA}" dt="2022-04-15T07:43:51.785" v="1293"/>
          <ac:spMkLst>
            <pc:docMk/>
            <pc:sldMk cId="3835211280" sldId="420"/>
            <ac:spMk id="7" creationId="{AB7E7CD2-D3C2-B663-7D5C-711F140A0868}"/>
          </ac:spMkLst>
        </pc:spChg>
        <pc:spChg chg="add mod">
          <ac:chgData name="Wakonig Johanna Katharina" userId="611d7f7a-f743-41d5-aa58-561e6f089863" providerId="ADAL" clId="{6EA8CA5D-2675-3D41-9FC1-5F088F5856CA}" dt="2022-04-15T07:52:00.437" v="1672" actId="1076"/>
          <ac:spMkLst>
            <pc:docMk/>
            <pc:sldMk cId="3835211280" sldId="420"/>
            <ac:spMk id="8" creationId="{90504FAD-DE26-E5F4-611B-B8BEC4FB28D9}"/>
          </ac:spMkLst>
        </pc:spChg>
        <pc:spChg chg="add mod">
          <ac:chgData name="Wakonig Johanna Katharina" userId="611d7f7a-f743-41d5-aa58-561e6f089863" providerId="ADAL" clId="{6EA8CA5D-2675-3D41-9FC1-5F088F5856CA}" dt="2022-04-15T07:52:07.238" v="1673" actId="1076"/>
          <ac:spMkLst>
            <pc:docMk/>
            <pc:sldMk cId="3835211280" sldId="420"/>
            <ac:spMk id="9" creationId="{585635B1-BF69-121E-9CDA-A589E47DB4A3}"/>
          </ac:spMkLst>
        </pc:spChg>
        <pc:spChg chg="add mod">
          <ac:chgData name="Wakonig Johanna Katharina" userId="611d7f7a-f743-41d5-aa58-561e6f089863" providerId="ADAL" clId="{6EA8CA5D-2675-3D41-9FC1-5F088F5856CA}" dt="2022-04-15T07:51:51.496" v="1671" actId="1076"/>
          <ac:spMkLst>
            <pc:docMk/>
            <pc:sldMk cId="3835211280" sldId="420"/>
            <ac:spMk id="10" creationId="{EE853B6F-5549-34FB-C4D2-9AA30EBF40D9}"/>
          </ac:spMkLst>
        </pc:spChg>
      </pc:sldChg>
      <pc:sldChg chg="modSp add mod or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3401868037" sldId="421"/>
        </pc:sldMkLst>
        <pc:spChg chg="mod">
          <ac:chgData name="Wakonig Johanna Katharina" userId="611d7f7a-f743-41d5-aa58-561e6f089863" providerId="ADAL" clId="{6EA8CA5D-2675-3D41-9FC1-5F088F5856CA}" dt="2022-04-15T07:59:46.761" v="1885" actId="20577"/>
          <ac:spMkLst>
            <pc:docMk/>
            <pc:sldMk cId="3401868037" sldId="421"/>
            <ac:spMk id="6" creationId="{00000000-0000-0000-0000-000000000000}"/>
          </ac:spMkLst>
        </pc:spChg>
      </pc:sldChg>
      <pc:sldChg chg="modSp add mo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2963647079" sldId="422"/>
        </pc:sldMkLst>
        <pc:spChg chg="mod">
          <ac:chgData name="Wakonig Johanna Katharina" userId="611d7f7a-f743-41d5-aa58-561e6f089863" providerId="ADAL" clId="{6EA8CA5D-2675-3D41-9FC1-5F088F5856CA}" dt="2022-04-15T08:06:12.520" v="2083" actId="20577"/>
          <ac:spMkLst>
            <pc:docMk/>
            <pc:sldMk cId="2963647079" sldId="422"/>
            <ac:spMk id="6" creationId="{00000000-0000-0000-0000-000000000000}"/>
          </ac:spMkLst>
        </pc:spChg>
      </pc:sldChg>
      <pc:sldChg chg="modSp add mod modTransition modAnim">
        <pc:chgData name="Wakonig Johanna Katharina" userId="611d7f7a-f743-41d5-aa58-561e6f089863" providerId="ADAL" clId="{6EA8CA5D-2675-3D41-9FC1-5F088F5856CA}" dt="2022-04-15T08:23:21.415" v="2302"/>
        <pc:sldMkLst>
          <pc:docMk/>
          <pc:sldMk cId="2218144849" sldId="423"/>
        </pc:sldMkLst>
        <pc:spChg chg="mod">
          <ac:chgData name="Wakonig Johanna Katharina" userId="611d7f7a-f743-41d5-aa58-561e6f089863" providerId="ADAL" clId="{6EA8CA5D-2675-3D41-9FC1-5F088F5856CA}" dt="2022-04-15T08:07:24.257" v="2132" actId="1076"/>
          <ac:spMkLst>
            <pc:docMk/>
            <pc:sldMk cId="2218144849" sldId="423"/>
            <ac:spMk id="6" creationId="{00000000-0000-0000-0000-000000000000}"/>
          </ac:spMkLst>
        </pc:spChg>
      </pc:sldChg>
      <pc:sldChg chg="modSp add mod modTransition">
        <pc:chgData name="Wakonig Johanna Katharina" userId="611d7f7a-f743-41d5-aa58-561e6f089863" providerId="ADAL" clId="{6EA8CA5D-2675-3D41-9FC1-5F088F5856CA}" dt="2022-04-15T08:23:21.415" v="2302"/>
        <pc:sldMkLst>
          <pc:docMk/>
          <pc:sldMk cId="2642833654" sldId="424"/>
        </pc:sldMkLst>
        <pc:spChg chg="mod">
          <ac:chgData name="Wakonig Johanna Katharina" userId="611d7f7a-f743-41d5-aa58-561e6f089863" providerId="ADAL" clId="{6EA8CA5D-2675-3D41-9FC1-5F088F5856CA}" dt="2022-04-15T08:10:19.741" v="2168" actId="20577"/>
          <ac:spMkLst>
            <pc:docMk/>
            <pc:sldMk cId="2642833654" sldId="424"/>
            <ac:spMk id="2" creationId="{00000000-0000-0000-0000-000000000000}"/>
          </ac:spMkLst>
        </pc:spChg>
        <pc:spChg chg="mod">
          <ac:chgData name="Wakonig Johanna Katharina" userId="611d7f7a-f743-41d5-aa58-561e6f089863" providerId="ADAL" clId="{6EA8CA5D-2675-3D41-9FC1-5F088F5856CA}" dt="2022-04-15T08:10:47.872" v="2206" actId="20577"/>
          <ac:spMkLst>
            <pc:docMk/>
            <pc:sldMk cId="2642833654" sldId="424"/>
            <ac:spMk id="3" creationId="{67C40193-E088-236C-8A0D-CBC7457B3DC0}"/>
          </ac:spMkLst>
        </pc:spChg>
      </pc:sldChg>
      <pc:sldMasterChg chg="modTransition addSldLayout delSldLayout modSldLayout">
        <pc:chgData name="Wakonig Johanna Katharina" userId="611d7f7a-f743-41d5-aa58-561e6f089863" providerId="ADAL" clId="{6EA8CA5D-2675-3D41-9FC1-5F088F5856CA}" dt="2022-04-15T08:17:11.951" v="2292"/>
        <pc:sldMasterMkLst>
          <pc:docMk/>
          <pc:sldMasterMk cId="2421956992" sldId="2147483704"/>
        </pc:sldMasterMkLst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3216507881" sldId="2147483705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3258433614" sldId="2147483706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1588800631" sldId="2147483707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2404903164" sldId="2147483708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575225754" sldId="2147483709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3639864379" sldId="2147483710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3511702056" sldId="2147483711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1508487271" sldId="2147483712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135244218" sldId="2147483713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3015906978" sldId="2147483714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68009110" sldId="2147483715"/>
          </pc:sldLayoutMkLst>
        </pc:sldLayoutChg>
        <pc:sldLayoutChg chg="add del 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1198903703" sldId="2147483716"/>
          </pc:sldLayoutMkLst>
        </pc:sldLayoutChg>
        <pc:sldLayoutChg chg="modTransition">
          <pc:chgData name="Wakonig Johanna Katharina" userId="611d7f7a-f743-41d5-aa58-561e6f089863" providerId="ADAL" clId="{6EA8CA5D-2675-3D41-9FC1-5F088F5856CA}" dt="2022-04-15T08:17:11.951" v="2292"/>
          <pc:sldLayoutMkLst>
            <pc:docMk/>
            <pc:sldMasterMk cId="2421956992" sldId="2147483704"/>
            <pc:sldLayoutMk cId="3282191956" sldId="214748371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7F42B-EC62-48CA-947E-A7F69797C8FE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5853B-3491-425B-A8FE-3E8CA512DB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2338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D97BB-4F0C-4166-8110-52B01E2F6D48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006F6-BB99-4FF4-933A-38EE3767EC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65505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971" y="1178222"/>
            <a:ext cx="8159671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952" y="3781306"/>
            <a:ext cx="719971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3009774" y="6816017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2639892" y="6774268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2843103" y="6926668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</p:spTree>
    <p:extLst>
      <p:ext uri="{BB962C8B-B14F-4D97-AF65-F5344CB8AC3E}">
        <p14:creationId xmlns:p14="http://schemas.microsoft.com/office/powerpoint/2010/main" val="321650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90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723" y="383297"/>
            <a:ext cx="2069917" cy="610108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974" y="383297"/>
            <a:ext cx="6089754" cy="610108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0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k object 16"/>
          <p:cNvSpPr/>
          <p:nvPr userDrawn="1"/>
        </p:nvSpPr>
        <p:spPr>
          <a:xfrm>
            <a:off x="2506" y="6732519"/>
            <a:ext cx="9599613" cy="466794"/>
          </a:xfrm>
          <a:prstGeom prst="rect">
            <a:avLst/>
          </a:prstGeom>
          <a:blipFill>
            <a:blip r:embed="rId2" cstate="print"/>
            <a:srcRect/>
            <a:stretch>
              <a:fillRect t="1" b="-141111"/>
            </a:stretch>
          </a:blipFill>
        </p:spPr>
        <p:txBody>
          <a:bodyPr wrap="square" lIns="0" tIns="0" rIns="0" bIns="0" rtlCol="0"/>
          <a:lstStyle/>
          <a:p>
            <a:endParaRPr sz="1143" dirty="0"/>
          </a:p>
        </p:txBody>
      </p:sp>
      <p:sp>
        <p:nvSpPr>
          <p:cNvPr id="10" name="bk object 16"/>
          <p:cNvSpPr/>
          <p:nvPr userDrawn="1"/>
        </p:nvSpPr>
        <p:spPr>
          <a:xfrm>
            <a:off x="2" y="1098631"/>
            <a:ext cx="9599613" cy="185258"/>
          </a:xfrm>
          <a:prstGeom prst="rect">
            <a:avLst/>
          </a:prstGeom>
          <a:blipFill>
            <a:blip r:embed="rId2" cstate="print"/>
            <a:srcRect/>
            <a:stretch>
              <a:fillRect t="1" b="-341925"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4034" y="1897243"/>
            <a:ext cx="8698579" cy="4438821"/>
          </a:xfrm>
        </p:spPr>
        <p:txBody>
          <a:bodyPr/>
          <a:lstStyle>
            <a:lvl1pPr marL="225515" indent="-225515">
              <a:buFont typeface="Wingdings" panose="05000000000000000000" pitchFamily="2" charset="2"/>
              <a:buChar char="§"/>
              <a:defRPr sz="2540"/>
            </a:lvl1pPr>
            <a:lvl2pPr marL="676546" indent="-225515">
              <a:buFont typeface="Wingdings" panose="05000000000000000000" pitchFamily="2" charset="2"/>
              <a:buChar char="§"/>
              <a:defRPr sz="2032"/>
            </a:lvl2pPr>
            <a:lvl3pPr marL="1127576" indent="-225515">
              <a:buFont typeface="Wingdings" panose="05000000000000000000" pitchFamily="2" charset="2"/>
              <a:buChar char="§"/>
              <a:defRPr/>
            </a:lvl3pPr>
            <a:lvl4pPr marL="1578606" indent="-225515">
              <a:buFont typeface="Wingdings" panose="05000000000000000000" pitchFamily="2" charset="2"/>
              <a:buChar char="§"/>
              <a:defRPr/>
            </a:lvl4pPr>
            <a:lvl5pPr marL="2029636" indent="-225515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4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2639892" y="6774268"/>
            <a:ext cx="2159914" cy="383297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B365185F-592D-41B9-97BF-FF73A3CA477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7160201" y="1068577"/>
            <a:ext cx="2162412" cy="18535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467" baseline="0">
                <a:solidFill>
                  <a:schemeClr val="bg1"/>
                </a:solidFill>
              </a:defRPr>
            </a:lvl1pPr>
            <a:lvl2pPr marL="609630" indent="0" algn="r">
              <a:buFontTx/>
              <a:buNone/>
              <a:defRPr sz="1467">
                <a:solidFill>
                  <a:schemeClr val="bg1"/>
                </a:solidFill>
              </a:defRPr>
            </a:lvl2pPr>
            <a:lvl3pPr marL="1219261" indent="0" algn="r">
              <a:buFontTx/>
              <a:buNone/>
              <a:defRPr sz="1467">
                <a:solidFill>
                  <a:schemeClr val="bg1"/>
                </a:solidFill>
              </a:defRPr>
            </a:lvl3pPr>
            <a:lvl4pPr marL="1828891" indent="0" algn="r">
              <a:buFontTx/>
              <a:buNone/>
              <a:defRPr sz="1467">
                <a:solidFill>
                  <a:schemeClr val="bg1"/>
                </a:solidFill>
              </a:defRPr>
            </a:lvl4pPr>
            <a:lvl5pPr marL="2438522" indent="0" algn="r">
              <a:buFontTx/>
              <a:buNone/>
              <a:defRPr sz="1467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Abteilung Soziales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954" y="434936"/>
            <a:ext cx="1275331" cy="50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9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3009774" y="6816017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2639892" y="6774268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2843103" y="6926668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</p:spTree>
    <p:extLst>
      <p:ext uri="{BB962C8B-B14F-4D97-AF65-F5344CB8AC3E}">
        <p14:creationId xmlns:p14="http://schemas.microsoft.com/office/powerpoint/2010/main" val="325843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74" y="1794831"/>
            <a:ext cx="8279666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974" y="4817876"/>
            <a:ext cx="8279666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3009774" y="6816017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2639892" y="6774268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</p:spTree>
    <p:extLst>
      <p:ext uri="{BB962C8B-B14F-4D97-AF65-F5344CB8AC3E}">
        <p14:creationId xmlns:p14="http://schemas.microsoft.com/office/powerpoint/2010/main" val="158880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973" y="1916484"/>
            <a:ext cx="4079836" cy="456789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9804" y="1916484"/>
            <a:ext cx="4079836" cy="456789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2639892" y="6774268"/>
            <a:ext cx="2159914" cy="383297"/>
          </a:xfrm>
          <a:prstGeom prst="rect">
            <a:avLst/>
          </a:prstGeom>
        </p:spPr>
        <p:txBody>
          <a:bodyPr vert="horz" lIns="121927" tIns="60963" rIns="121927" bIns="60963" rtlCol="0" anchor="ctr"/>
          <a:lstStyle>
            <a:defPPr>
              <a:defRPr lang="de-DE"/>
            </a:defPPr>
            <a:lvl1pPr marL="0" algn="r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</p:spTree>
    <p:extLst>
      <p:ext uri="{BB962C8B-B14F-4D97-AF65-F5344CB8AC3E}">
        <p14:creationId xmlns:p14="http://schemas.microsoft.com/office/powerpoint/2010/main" val="240490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24" y="383299"/>
            <a:ext cx="8279666" cy="139153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225" y="1764832"/>
            <a:ext cx="406108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225" y="2629749"/>
            <a:ext cx="4061086" cy="386796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805" y="1764832"/>
            <a:ext cx="408108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9805" y="2629749"/>
            <a:ext cx="4081086" cy="386796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22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86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0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24" y="479954"/>
            <a:ext cx="309612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086" y="1036570"/>
            <a:ext cx="4859804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224" y="2159794"/>
            <a:ext cx="309612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48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24" y="479954"/>
            <a:ext cx="309612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086" y="1036570"/>
            <a:ext cx="4859804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224" y="2159794"/>
            <a:ext cx="309612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08F2-5A1A-4657-B4C6-7DE0ECC02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4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9974" y="383299"/>
            <a:ext cx="827966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74" y="1916484"/>
            <a:ext cx="827966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9973" y="6672698"/>
            <a:ext cx="215991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9872" y="6672698"/>
            <a:ext cx="32398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79727" y="6672698"/>
            <a:ext cx="215991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608F2-5A1A-4657-B4C6-7DE0ECC02977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3004532" y="6672698"/>
            <a:ext cx="2159914" cy="38329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2843103" y="6926668"/>
            <a:ext cx="2159914" cy="38329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618592" rtl="0" eaLnBrk="1" latinLnBrk="0" hangingPunct="1">
              <a:defRPr sz="85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0929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8592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7887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7183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46479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5775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5071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74366" algn="l" defTabSz="618592" rtl="0" eaLnBrk="1" latinLnBrk="0" hangingPunct="1">
              <a:defRPr sz="12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5608F2-5A1A-4657-B4C6-7DE0ECC02977}" type="slidenum">
              <a:rPr lang="de-DE" sz="1143" smtClean="0"/>
              <a:pPr/>
              <a:t>‹Nr.›</a:t>
            </a:fld>
            <a:endParaRPr lang="de-DE" sz="1143" dirty="0"/>
          </a:p>
        </p:txBody>
      </p:sp>
    </p:spTree>
    <p:extLst>
      <p:ext uri="{BB962C8B-B14F-4D97-AF65-F5344CB8AC3E}">
        <p14:creationId xmlns:p14="http://schemas.microsoft.com/office/powerpoint/2010/main" val="242195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7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hd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106983" y="2646791"/>
            <a:ext cx="6333594" cy="407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de-DE" sz="1524" b="1" dirty="0"/>
          </a:p>
        </p:txBody>
      </p:sp>
      <p:sp>
        <p:nvSpPr>
          <p:cNvPr id="5" name="bk object 16"/>
          <p:cNvSpPr/>
          <p:nvPr/>
        </p:nvSpPr>
        <p:spPr>
          <a:xfrm rot="16200000">
            <a:off x="-2587742" y="3233795"/>
            <a:ext cx="7199315" cy="731722"/>
          </a:xfrm>
          <a:prstGeom prst="rect">
            <a:avLst/>
          </a:prstGeom>
          <a:blipFill>
            <a:blip r:embed="rId2" cstate="print"/>
            <a:srcRect/>
            <a:stretch>
              <a:fillRect t="1" b="-141111"/>
            </a:stretch>
          </a:blipFill>
        </p:spPr>
        <p:txBody>
          <a:bodyPr wrap="square" lIns="0" tIns="0" rIns="0" bIns="0" rtlCol="0"/>
          <a:lstStyle/>
          <a:p>
            <a:endParaRPr sz="1547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958" y="539176"/>
            <a:ext cx="1611042" cy="6758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3A8C3D83-F533-6CE6-0C08-5121FA4849F0}"/>
              </a:ext>
            </a:extLst>
          </p:cNvPr>
          <p:cNvSpPr txBox="1"/>
          <p:nvPr/>
        </p:nvSpPr>
        <p:spPr>
          <a:xfrm>
            <a:off x="1605349" y="1871894"/>
            <a:ext cx="76951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latin typeface="+mj-lt"/>
                <a:cs typeface="Arial" panose="020B0604020202020204" pitchFamily="34" charset="0"/>
              </a:rPr>
              <a:t>Tagung</a:t>
            </a:r>
          </a:p>
          <a:p>
            <a:r>
              <a:rPr lang="de-DE" sz="4400" b="1" dirty="0" smtClean="0">
                <a:latin typeface="+mj-lt"/>
                <a:cs typeface="Arial" panose="020B0604020202020204" pitchFamily="34" charset="0"/>
              </a:rPr>
              <a:t>Community nursing</a:t>
            </a:r>
            <a:endParaRPr lang="de-DE" sz="4400" b="1" dirty="0">
              <a:latin typeface="+mj-lt"/>
              <a:cs typeface="Arial" panose="020B0604020202020204" pitchFamily="34" charset="0"/>
            </a:endParaRPr>
          </a:p>
          <a:p>
            <a:endParaRPr lang="de-DE" sz="3600" dirty="0">
              <a:latin typeface="+mj-lt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+mj-lt"/>
                <a:cs typeface="Arial" panose="020B0604020202020204" pitchFamily="34" charset="0"/>
              </a:rPr>
              <a:t>Vom Projekt zur Routine - Kärnten</a:t>
            </a:r>
            <a:endParaRPr lang="de-DE" sz="32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172" y="6754266"/>
            <a:ext cx="1859441" cy="445047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53" y="6754266"/>
            <a:ext cx="1012024" cy="44504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767210" y="4835330"/>
            <a:ext cx="4171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>
                <a:latin typeface="+mj-lt"/>
              </a:rPr>
              <a:t>DGKP Doris Scheucher, Wien 5. Mai 2023</a:t>
            </a:r>
            <a:endParaRPr lang="de-DE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10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Darstellung der Ergebnisse mit gezielten Interventionen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53385" y="1585087"/>
            <a:ext cx="5331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+mj-lt"/>
              </a:rPr>
              <a:t>Planung von gezielten Vorträgen und Workshops</a:t>
            </a:r>
            <a:endParaRPr lang="de-DE" sz="2800" dirty="0">
              <a:latin typeface="+mj-lt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204" y="2837244"/>
            <a:ext cx="6853936" cy="360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9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Darstellung der Ergebnisse mit gezielten Interventionen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444362" y="1649438"/>
            <a:ext cx="4292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+mj-lt"/>
              </a:rPr>
              <a:t>Edukationsangebote für pflegende Angehörige</a:t>
            </a:r>
            <a:endParaRPr lang="de-DE" sz="2800" dirty="0">
              <a:latin typeface="+mj-lt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768" y="2962762"/>
            <a:ext cx="6438613" cy="344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4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01004" y="1414528"/>
            <a:ext cx="7967620" cy="39322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Aktuelle Schwerpunkte im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Projekt: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„Community Nursing Klagenfurt“</a:t>
            </a:r>
          </a:p>
          <a:p>
            <a:pPr marL="0" indent="0" algn="ctr">
              <a:lnSpc>
                <a:spcPct val="110000"/>
              </a:lnSpc>
              <a:buNone/>
            </a:pPr>
            <a:endParaRPr lang="de-DE" sz="2800" b="1" dirty="0" smtClean="0">
              <a:latin typeface="+mj-lt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de-DE" sz="2800" b="1" dirty="0" smtClean="0"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Highlights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08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65429" y="1876695"/>
            <a:ext cx="8698579" cy="4438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Projektphase 1- Projektvorlaufphase </a:t>
            </a:r>
          </a:p>
          <a:p>
            <a:pPr marL="0" indent="0">
              <a:buNone/>
            </a:pP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Stadtsenatsantrag „Community Nursing Klagenfurt“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Projektstart 1.1.2022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Personalgenerierung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Administrative Tätigkeiten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IT - Ausstattung</a:t>
            </a:r>
          </a:p>
          <a:p>
            <a:pPr marL="0" indent="0">
              <a:lnSpc>
                <a:spcPct val="110000"/>
              </a:lnSpc>
              <a:buNone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Projektaufbau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577607" y="5407548"/>
            <a:ext cx="2009554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https://</a:t>
            </a:r>
            <a:r>
              <a:rPr lang="de-DE" dirty="0" smtClean="0"/>
              <a:t>de.freepik.com                 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543" y="3442120"/>
            <a:ext cx="3068418" cy="204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9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Projektphase 2- Projektstart </a:t>
            </a:r>
          </a:p>
          <a:p>
            <a:pPr marL="0" indent="0">
              <a:buNone/>
            </a:pPr>
            <a:endParaRPr lang="de-DE" sz="2800" b="1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Aufbau pflegespezifisches Dokumentationssystem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+mj-lt"/>
                <a:cs typeface="Arial" panose="020B0604020202020204" pitchFamily="34" charset="0"/>
              </a:rPr>
              <a:t>Projektstrukturplan </a:t>
            </a: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Team Building - Rollenverteilung 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Öffentlichkeitsarbeit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1. Meilenstein - Kick OFF Veranstaltung</a:t>
            </a:r>
          </a:p>
          <a:p>
            <a:pPr marL="0" indent="0">
              <a:lnSpc>
                <a:spcPct val="110000"/>
              </a:lnSpc>
              <a:buNone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Projektaufbau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153" y="3598594"/>
            <a:ext cx="2726014" cy="14587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feld 8"/>
          <p:cNvSpPr txBox="1"/>
          <p:nvPr/>
        </p:nvSpPr>
        <p:spPr>
          <a:xfrm>
            <a:off x="6568733" y="5057315"/>
            <a:ext cx="2614434" cy="279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Meilenstein- Kick OFF Veranstaltung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45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Projektphase 3 -  Erhebungs-und Planungsphase</a:t>
            </a:r>
          </a:p>
          <a:p>
            <a:pPr marL="0" indent="0">
              <a:buNone/>
            </a:pP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Windshield Survey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Bedarfserhebung zur Erkennung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   ungedeckter Bedarfe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Darstellung der Ergebnisse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Planung gezielter Interventionen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Projektaufbau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438" y="2785730"/>
            <a:ext cx="2696724" cy="30511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325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Projektphase 4- Implementierung der Maßnahmen</a:t>
            </a:r>
          </a:p>
          <a:p>
            <a:pPr marL="0" indent="0">
              <a:buNone/>
            </a:pP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Präventive Hausbesuche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Sprechstunden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Gesundheits- und Pflegestammtisch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Vorträge, Workshops – Gesundheitsförderung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+mj-lt"/>
                <a:cs typeface="Arial" panose="020B0604020202020204" pitchFamily="34" charset="0"/>
              </a:rPr>
              <a:t>Koordinations- und </a:t>
            </a:r>
            <a:r>
              <a:rPr lang="de-DE" sz="2800" dirty="0" smtClean="0">
                <a:latin typeface="+mj-lt"/>
                <a:cs typeface="Arial" panose="020B0604020202020204" pitchFamily="34" charset="0"/>
              </a:rPr>
              <a:t>Vernetzungsarbeit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Projektaufbau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59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Aktivitäten und Methoden </a:t>
            </a:r>
          </a:p>
          <a:p>
            <a:pPr marL="0" indent="0">
              <a:buNone/>
            </a:pP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Tägliche Anfragen von Bürger*innen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Hausbesuche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Assessmentinstrumente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Dokumentationssystem mit Datenanalyse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Routine der Projektarbeit (1/2)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5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Aktivitäten und Methoden</a:t>
            </a:r>
          </a:p>
          <a:p>
            <a:pPr marL="0" indent="0">
              <a:buNone/>
            </a:pP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Gesundheits- und Pflegestammtisch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Sprechstunden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Vernetzungsarbeit </a:t>
            </a: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Öffentlichkeitsarbeit</a:t>
            </a: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Vortragsreihen</a:t>
            </a: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Routine der Projektarbeit (2/2)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8" t="16541" r="9866" b="1640"/>
          <a:stretch/>
        </p:blipFill>
        <p:spPr>
          <a:xfrm>
            <a:off x="6346663" y="1897243"/>
            <a:ext cx="2598432" cy="4112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feld 8"/>
          <p:cNvSpPr txBox="1"/>
          <p:nvPr/>
        </p:nvSpPr>
        <p:spPr>
          <a:xfrm>
            <a:off x="6410097" y="5987293"/>
            <a:ext cx="2723757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Vortrag zum Thema Cyberkriminalität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81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>
                <a:latin typeface="+mj-lt"/>
                <a:cs typeface="Arial" panose="020B0604020202020204" pitchFamily="34" charset="0"/>
              </a:rPr>
              <a:t>Darstellung der Ergebnisse </a:t>
            </a:r>
          </a:p>
          <a:p>
            <a:pPr marL="0" indent="0">
              <a:buNone/>
            </a:pPr>
            <a:endParaRPr lang="de-DE" sz="2800" dirty="0" smtClean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Instrument - quantitativer Fragebogen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Datenerhebung - ungedeckter Bedarfe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Darstellung mittels Diagramm</a:t>
            </a:r>
            <a:endParaRPr lang="de-DE" sz="28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Priorisierung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latin typeface="+mj-lt"/>
                <a:cs typeface="Arial" panose="020B0604020202020204" pitchFamily="34" charset="0"/>
              </a:rPr>
              <a:t>Planung </a:t>
            </a:r>
            <a:r>
              <a:rPr lang="de-DE" sz="2800" dirty="0" smtClean="0">
                <a:latin typeface="+mj-lt"/>
                <a:cs typeface="Arial" panose="020B0604020202020204" pitchFamily="34" charset="0"/>
              </a:rPr>
              <a:t>gezielter Interventionen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Einblick Bedarfs- sowie Datenerhebung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4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365185F-592D-41B9-97BF-FF73A3CA4770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24034" y="6849788"/>
            <a:ext cx="1617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Abteilung Soziales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665429" y="254244"/>
            <a:ext cx="8279666" cy="1129408"/>
          </a:xfrm>
        </p:spPr>
        <p:txBody>
          <a:bodyPr/>
          <a:lstStyle/>
          <a:p>
            <a:r>
              <a:rPr lang="de-DE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Darstellung der Ergebnisse mit gezielten Interventionen</a:t>
            </a:r>
            <a:endParaRPr lang="de-DE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051678" y="1363302"/>
            <a:ext cx="6301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+mj-lt"/>
              </a:rPr>
              <a:t>Implementierung von Pflegestammtisch </a:t>
            </a:r>
            <a:endParaRPr lang="de-DE" sz="2800" dirty="0">
              <a:latin typeface="+mj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363056" y="2001078"/>
            <a:ext cx="5686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+mj-lt"/>
              </a:rPr>
              <a:t>Koordination und Vernetzungsarbeit</a:t>
            </a:r>
            <a:endParaRPr lang="de-DE" sz="2800" dirty="0">
              <a:latin typeface="+mj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367923" y="2601689"/>
            <a:ext cx="5231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+mj-lt"/>
              </a:rPr>
              <a:t>Angebote Workshops/Schulungen </a:t>
            </a:r>
            <a:endParaRPr lang="de-DE" sz="2800" dirty="0">
              <a:latin typeface="+mj-lt"/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056" y="6743392"/>
            <a:ext cx="1078352" cy="47421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710" y="6714663"/>
            <a:ext cx="2024903" cy="4846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528" y="3257802"/>
            <a:ext cx="5877053" cy="3383573"/>
          </a:xfrm>
          <a:prstGeom prst="rect">
            <a:avLst/>
          </a:prstGeom>
        </p:spPr>
      </p:pic>
      <p:cxnSp>
        <p:nvCxnSpPr>
          <p:cNvPr id="4" name="Gerade Verbindung mit Pfeil 3"/>
          <p:cNvCxnSpPr/>
          <p:nvPr/>
        </p:nvCxnSpPr>
        <p:spPr>
          <a:xfrm flipV="1">
            <a:off x="1555423" y="1958903"/>
            <a:ext cx="0" cy="1389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winkelte Verbindung 18"/>
          <p:cNvCxnSpPr/>
          <p:nvPr/>
        </p:nvCxnSpPr>
        <p:spPr>
          <a:xfrm rot="5400000" flipH="1" flipV="1">
            <a:off x="2295419" y="2706491"/>
            <a:ext cx="1533513" cy="13982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799806" y="3124909"/>
            <a:ext cx="0" cy="806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73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236</Words>
  <Application>Microsoft Office PowerPoint</Application>
  <PresentationFormat>Benutzerdefiniert</PresentationFormat>
  <Paragraphs>112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PowerPoint-Präsentation</vt:lpstr>
      <vt:lpstr>Projektaufbau</vt:lpstr>
      <vt:lpstr>Projektaufbau</vt:lpstr>
      <vt:lpstr>Projektaufbau</vt:lpstr>
      <vt:lpstr>Projektaufbau</vt:lpstr>
      <vt:lpstr>Routine der Projektarbeit (1/2)</vt:lpstr>
      <vt:lpstr>Routine der Projektarbeit (2/2)</vt:lpstr>
      <vt:lpstr>Einblick Bedarfs- sowie Datenerhebung</vt:lpstr>
      <vt:lpstr>Darstellung der Ergebnisse mit gezielten Interventionen</vt:lpstr>
      <vt:lpstr>Darstellung der Ergebnisse mit gezielten Interventionen</vt:lpstr>
      <vt:lpstr>Darstellung der Ergebnisse mit gezielten Interventionen</vt:lpstr>
      <vt:lpstr>Highlights</vt:lpstr>
    </vt:vector>
  </TitlesOfParts>
  <Company>Magistrat Klagenfurt am Wörthersee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Reiter Nadja</dc:creator>
  <cp:lastModifiedBy>Scheucher Doris</cp:lastModifiedBy>
  <cp:revision>703</cp:revision>
  <cp:lastPrinted>2023-04-18T09:19:59Z</cp:lastPrinted>
  <dcterms:created xsi:type="dcterms:W3CDTF">2020-07-31T07:22:54Z</dcterms:created>
  <dcterms:modified xsi:type="dcterms:W3CDTF">2023-04-27T08:20:35Z</dcterms:modified>
  <cp:contentStatus/>
</cp:coreProperties>
</file>